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1" r:id="rId16"/>
    <p:sldId id="272" r:id="rId17"/>
    <p:sldId id="270" r:id="rId18"/>
    <p:sldId id="274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11A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58C319-25FE-4136-ACB5-DAC1859BDEC1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</dgm:spPr>
      <dgm:t>
        <a:bodyPr/>
        <a:lstStyle/>
        <a:p>
          <a:endParaRPr lang="ru-RU"/>
        </a:p>
      </dgm:t>
    </dgm:pt>
    <dgm:pt modelId="{2E504221-C3E8-4971-99C7-990B6EC075D2}">
      <dgm:prSet phldrT="[Текст]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1" dirty="0"/>
            <a:t>молчание</a:t>
          </a:r>
        </a:p>
      </dgm:t>
    </dgm:pt>
    <dgm:pt modelId="{0D116142-5C37-4D8C-9EAA-2753F6077E96}" type="parTrans" cxnId="{90D413C5-ACB5-497F-8874-818074D53BC6}">
      <dgm:prSet/>
      <dgm:spPr/>
      <dgm:t>
        <a:bodyPr/>
        <a:lstStyle/>
        <a:p>
          <a:endParaRPr lang="ru-RU"/>
        </a:p>
      </dgm:t>
    </dgm:pt>
    <dgm:pt modelId="{055E510B-1B90-42EE-A60D-87A8F28A8826}" type="sibTrans" cxnId="{90D413C5-ACB5-497F-8874-818074D53BC6}">
      <dgm:prSet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3F5BAF45-4A02-4CDD-A7D1-2761522C3298}">
      <dgm:prSet phldrT="[Текст]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1" dirty="0"/>
            <a:t>доброе</a:t>
          </a:r>
        </a:p>
      </dgm:t>
    </dgm:pt>
    <dgm:pt modelId="{A92CEA2C-777E-4A71-899A-F5DEA7CCC498}" type="parTrans" cxnId="{40F915DA-894F-4136-92C6-0131E2B695D5}">
      <dgm:prSet/>
      <dgm:spPr/>
      <dgm:t>
        <a:bodyPr/>
        <a:lstStyle/>
        <a:p>
          <a:endParaRPr lang="ru-RU"/>
        </a:p>
      </dgm:t>
    </dgm:pt>
    <dgm:pt modelId="{E5314ADB-0A21-4E9C-86E9-B4BD34363310}" type="sibTrans" cxnId="{40F915DA-894F-4136-92C6-0131E2B695D5}">
      <dgm:prSet/>
      <dgm:spPr/>
      <dgm:t>
        <a:bodyPr/>
        <a:lstStyle/>
        <a:p>
          <a:endParaRPr lang="ru-RU"/>
        </a:p>
      </dgm:t>
    </dgm:pt>
    <dgm:pt modelId="{84DCFC77-D8DD-4F02-A4A8-B8136C36B45E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1" dirty="0"/>
            <a:t>ворчания</a:t>
          </a:r>
        </a:p>
      </dgm:t>
    </dgm:pt>
    <dgm:pt modelId="{831F4ABE-3452-4F79-8C22-3BD268884229}" type="parTrans" cxnId="{D51E06B2-9BDF-41CD-BEDA-A5479B4E14BF}">
      <dgm:prSet/>
      <dgm:spPr/>
      <dgm:t>
        <a:bodyPr/>
        <a:lstStyle/>
        <a:p>
          <a:endParaRPr lang="ru-RU"/>
        </a:p>
      </dgm:t>
    </dgm:pt>
    <dgm:pt modelId="{A857B224-0A14-4E70-A61B-530AA7B1EA04}" type="sibTrans" cxnId="{D51E06B2-9BDF-41CD-BEDA-A5479B4E14BF}">
      <dgm:prSet/>
      <dgm:spPr/>
      <dgm:t>
        <a:bodyPr/>
        <a:lstStyle/>
        <a:p>
          <a:endParaRPr lang="ru-RU"/>
        </a:p>
      </dgm:t>
    </dgm:pt>
    <dgm:pt modelId="{081024F9-C313-4D0C-B358-6CF94B0D24E9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1" dirty="0"/>
            <a:t>худого</a:t>
          </a:r>
        </a:p>
      </dgm:t>
    </dgm:pt>
    <dgm:pt modelId="{029DD8C4-20F0-4CF7-95E0-C17776B5223D}" type="parTrans" cxnId="{ED605EBA-B860-4187-B14E-55CA05B5C84E}">
      <dgm:prSet/>
      <dgm:spPr/>
      <dgm:t>
        <a:bodyPr/>
        <a:lstStyle/>
        <a:p>
          <a:endParaRPr lang="ru-RU"/>
        </a:p>
      </dgm:t>
    </dgm:pt>
    <dgm:pt modelId="{D1CE49D1-C671-479A-8AF5-BB891193B4A0}" type="sibTrans" cxnId="{ED605EBA-B860-4187-B14E-55CA05B5C84E}">
      <dgm:prSet/>
      <dgm:spPr/>
      <dgm:t>
        <a:bodyPr/>
        <a:lstStyle/>
        <a:p>
          <a:endParaRPr lang="ru-RU"/>
        </a:p>
      </dgm:t>
    </dgm:pt>
    <dgm:pt modelId="{D73863F5-3859-487A-B8CC-B097A882D7B5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1" dirty="0"/>
            <a:t>лучше</a:t>
          </a:r>
        </a:p>
      </dgm:t>
    </dgm:pt>
    <dgm:pt modelId="{5F166B41-2957-4085-B8C4-F1E50D0873E0}" type="parTrans" cxnId="{33552CD5-A2EC-4889-B9DB-3595B8561028}">
      <dgm:prSet/>
      <dgm:spPr/>
      <dgm:t>
        <a:bodyPr/>
        <a:lstStyle/>
        <a:p>
          <a:endParaRPr lang="ru-RU"/>
        </a:p>
      </dgm:t>
    </dgm:pt>
    <dgm:pt modelId="{9D1B43FC-609F-41CB-823C-104A784749D9}" type="sibTrans" cxnId="{33552CD5-A2EC-4889-B9DB-3595B8561028}">
      <dgm:prSet/>
      <dgm:spPr/>
      <dgm:t>
        <a:bodyPr/>
        <a:lstStyle/>
        <a:p>
          <a:endParaRPr lang="ru-RU"/>
        </a:p>
      </dgm:t>
    </dgm:pt>
    <dgm:pt modelId="{D05AE71A-E836-4123-A2E7-0829E3797978}" type="pres">
      <dgm:prSet presAssocID="{8C58C319-25FE-4136-ACB5-DAC1859BDEC1}" presName="Name0" presStyleCnt="0">
        <dgm:presLayoutVars>
          <dgm:dir/>
          <dgm:resizeHandles val="exact"/>
        </dgm:presLayoutVars>
      </dgm:prSet>
      <dgm:spPr/>
    </dgm:pt>
    <dgm:pt modelId="{94A7E51D-25A4-4DF8-AF20-5FD9394844E1}" type="pres">
      <dgm:prSet presAssocID="{8C58C319-25FE-4136-ACB5-DAC1859BDEC1}" presName="cycle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149539FE-8D0F-4CF6-9F41-BD77E469F7B0}" type="pres">
      <dgm:prSet presAssocID="{2E504221-C3E8-4971-99C7-990B6EC075D2}" presName="nodeFirstNode" presStyleLbl="node1" presStyleIdx="0" presStyleCnt="5" custRadScaleRad="111854" custRadScaleInc="125912">
        <dgm:presLayoutVars>
          <dgm:bulletEnabled val="1"/>
        </dgm:presLayoutVars>
      </dgm:prSet>
      <dgm:spPr/>
    </dgm:pt>
    <dgm:pt modelId="{04F66F47-4AF1-476D-8492-6239C41FBDF3}" type="pres">
      <dgm:prSet presAssocID="{055E510B-1B90-42EE-A60D-87A8F28A8826}" presName="sibTransFirstNode" presStyleLbl="bgShp" presStyleIdx="0" presStyleCnt="1" custLinFactNeighborX="-40826" custLinFactNeighborY="-28550"/>
      <dgm:spPr/>
    </dgm:pt>
    <dgm:pt modelId="{25CB53CC-DA82-4D09-9D33-5E8FC82147E5}" type="pres">
      <dgm:prSet presAssocID="{D73863F5-3859-487A-B8CC-B097A882D7B5}" presName="nodeFollowingNodes" presStyleLbl="node1" presStyleIdx="1" presStyleCnt="5" custRadScaleRad="93179" custRadScaleInc="-124728">
        <dgm:presLayoutVars>
          <dgm:bulletEnabled val="1"/>
        </dgm:presLayoutVars>
      </dgm:prSet>
      <dgm:spPr/>
    </dgm:pt>
    <dgm:pt modelId="{A25EF16A-138C-4242-B583-8788EEE87FC5}" type="pres">
      <dgm:prSet presAssocID="{081024F9-C313-4D0C-B358-6CF94B0D24E9}" presName="nodeFollowingNodes" presStyleLbl="node1" presStyleIdx="2" presStyleCnt="5" custRadScaleRad="100331" custRadScaleInc="-24974">
        <dgm:presLayoutVars>
          <dgm:bulletEnabled val="1"/>
        </dgm:presLayoutVars>
      </dgm:prSet>
      <dgm:spPr/>
    </dgm:pt>
    <dgm:pt modelId="{F42584A7-E369-4C0C-84E7-40305F7E3BF4}" type="pres">
      <dgm:prSet presAssocID="{3F5BAF45-4A02-4CDD-A7D1-2761522C3298}" presName="nodeFollowingNodes" presStyleLbl="node1" presStyleIdx="3" presStyleCnt="5" custRadScaleRad="94194" custRadScaleInc="14495">
        <dgm:presLayoutVars>
          <dgm:bulletEnabled val="1"/>
        </dgm:presLayoutVars>
      </dgm:prSet>
      <dgm:spPr/>
    </dgm:pt>
    <dgm:pt modelId="{4F9D6165-D700-4374-B516-D75A88B1615B}" type="pres">
      <dgm:prSet presAssocID="{84DCFC77-D8DD-4F02-A4A8-B8136C36B45E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3B269E1B-0684-49B1-8EB6-83CFEF4FB7B7}" type="presOf" srcId="{055E510B-1B90-42EE-A60D-87A8F28A8826}" destId="{04F66F47-4AF1-476D-8492-6239C41FBDF3}" srcOrd="0" destOrd="0" presId="urn:microsoft.com/office/officeart/2005/8/layout/cycle3"/>
    <dgm:cxn modelId="{EA1A7C2C-6212-4D93-BB04-E6BA7D3B6B38}" type="presOf" srcId="{D73863F5-3859-487A-B8CC-B097A882D7B5}" destId="{25CB53CC-DA82-4D09-9D33-5E8FC82147E5}" srcOrd="0" destOrd="0" presId="urn:microsoft.com/office/officeart/2005/8/layout/cycle3"/>
    <dgm:cxn modelId="{59FD5233-EE9C-4E3C-A0F4-99DE9961C8E5}" type="presOf" srcId="{081024F9-C313-4D0C-B358-6CF94B0D24E9}" destId="{A25EF16A-138C-4242-B583-8788EEE87FC5}" srcOrd="0" destOrd="0" presId="urn:microsoft.com/office/officeart/2005/8/layout/cycle3"/>
    <dgm:cxn modelId="{944D136A-8A74-43F6-8355-83E87F4FE09F}" type="presOf" srcId="{84DCFC77-D8DD-4F02-A4A8-B8136C36B45E}" destId="{4F9D6165-D700-4374-B516-D75A88B1615B}" srcOrd="0" destOrd="0" presId="urn:microsoft.com/office/officeart/2005/8/layout/cycle3"/>
    <dgm:cxn modelId="{D51E06B2-9BDF-41CD-BEDA-A5479B4E14BF}" srcId="{8C58C319-25FE-4136-ACB5-DAC1859BDEC1}" destId="{84DCFC77-D8DD-4F02-A4A8-B8136C36B45E}" srcOrd="4" destOrd="0" parTransId="{831F4ABE-3452-4F79-8C22-3BD268884229}" sibTransId="{A857B224-0A14-4E70-A61B-530AA7B1EA04}"/>
    <dgm:cxn modelId="{ED605EBA-B860-4187-B14E-55CA05B5C84E}" srcId="{8C58C319-25FE-4136-ACB5-DAC1859BDEC1}" destId="{081024F9-C313-4D0C-B358-6CF94B0D24E9}" srcOrd="2" destOrd="0" parTransId="{029DD8C4-20F0-4CF7-95E0-C17776B5223D}" sibTransId="{D1CE49D1-C671-479A-8AF5-BB891193B4A0}"/>
    <dgm:cxn modelId="{FD45A9C4-52D2-4B22-83D6-05A06F419819}" type="presOf" srcId="{2E504221-C3E8-4971-99C7-990B6EC075D2}" destId="{149539FE-8D0F-4CF6-9F41-BD77E469F7B0}" srcOrd="0" destOrd="0" presId="urn:microsoft.com/office/officeart/2005/8/layout/cycle3"/>
    <dgm:cxn modelId="{90D413C5-ACB5-497F-8874-818074D53BC6}" srcId="{8C58C319-25FE-4136-ACB5-DAC1859BDEC1}" destId="{2E504221-C3E8-4971-99C7-990B6EC075D2}" srcOrd="0" destOrd="0" parTransId="{0D116142-5C37-4D8C-9EAA-2753F6077E96}" sibTransId="{055E510B-1B90-42EE-A60D-87A8F28A8826}"/>
    <dgm:cxn modelId="{CC37D9C5-B805-420B-93DA-E69D2E6B0B7D}" type="presOf" srcId="{3F5BAF45-4A02-4CDD-A7D1-2761522C3298}" destId="{F42584A7-E369-4C0C-84E7-40305F7E3BF4}" srcOrd="0" destOrd="0" presId="urn:microsoft.com/office/officeart/2005/8/layout/cycle3"/>
    <dgm:cxn modelId="{33552CD5-A2EC-4889-B9DB-3595B8561028}" srcId="{8C58C319-25FE-4136-ACB5-DAC1859BDEC1}" destId="{D73863F5-3859-487A-B8CC-B097A882D7B5}" srcOrd="1" destOrd="0" parTransId="{5F166B41-2957-4085-B8C4-F1E50D0873E0}" sibTransId="{9D1B43FC-609F-41CB-823C-104A784749D9}"/>
    <dgm:cxn modelId="{40F915DA-894F-4136-92C6-0131E2B695D5}" srcId="{8C58C319-25FE-4136-ACB5-DAC1859BDEC1}" destId="{3F5BAF45-4A02-4CDD-A7D1-2761522C3298}" srcOrd="3" destOrd="0" parTransId="{A92CEA2C-777E-4A71-899A-F5DEA7CCC498}" sibTransId="{E5314ADB-0A21-4E9C-86E9-B4BD34363310}"/>
    <dgm:cxn modelId="{D4E853F2-3C2D-409D-BD12-22EC43E55253}" type="presOf" srcId="{8C58C319-25FE-4136-ACB5-DAC1859BDEC1}" destId="{D05AE71A-E836-4123-A2E7-0829E3797978}" srcOrd="0" destOrd="0" presId="urn:microsoft.com/office/officeart/2005/8/layout/cycle3"/>
    <dgm:cxn modelId="{F726EC7B-417F-4899-9302-524B7DC71558}" type="presParOf" srcId="{D05AE71A-E836-4123-A2E7-0829E3797978}" destId="{94A7E51D-25A4-4DF8-AF20-5FD9394844E1}" srcOrd="0" destOrd="0" presId="urn:microsoft.com/office/officeart/2005/8/layout/cycle3"/>
    <dgm:cxn modelId="{7F95AC01-6772-4826-A581-4706E634313D}" type="presParOf" srcId="{94A7E51D-25A4-4DF8-AF20-5FD9394844E1}" destId="{149539FE-8D0F-4CF6-9F41-BD77E469F7B0}" srcOrd="0" destOrd="0" presId="urn:microsoft.com/office/officeart/2005/8/layout/cycle3"/>
    <dgm:cxn modelId="{4C47B86C-0E04-4680-9CA3-B07B7CF7EC93}" type="presParOf" srcId="{94A7E51D-25A4-4DF8-AF20-5FD9394844E1}" destId="{04F66F47-4AF1-476D-8492-6239C41FBDF3}" srcOrd="1" destOrd="0" presId="urn:microsoft.com/office/officeart/2005/8/layout/cycle3"/>
    <dgm:cxn modelId="{08DAF579-69D3-40A1-904F-A2AC4E36BF04}" type="presParOf" srcId="{94A7E51D-25A4-4DF8-AF20-5FD9394844E1}" destId="{25CB53CC-DA82-4D09-9D33-5E8FC82147E5}" srcOrd="2" destOrd="0" presId="urn:microsoft.com/office/officeart/2005/8/layout/cycle3"/>
    <dgm:cxn modelId="{1B54EFBB-5E4E-4540-B037-E4C95D0B48DE}" type="presParOf" srcId="{94A7E51D-25A4-4DF8-AF20-5FD9394844E1}" destId="{A25EF16A-138C-4242-B583-8788EEE87FC5}" srcOrd="3" destOrd="0" presId="urn:microsoft.com/office/officeart/2005/8/layout/cycle3"/>
    <dgm:cxn modelId="{FC0DDB14-E623-43FB-B3DA-FDF20DF8C8BF}" type="presParOf" srcId="{94A7E51D-25A4-4DF8-AF20-5FD9394844E1}" destId="{F42584A7-E369-4C0C-84E7-40305F7E3BF4}" srcOrd="4" destOrd="0" presId="urn:microsoft.com/office/officeart/2005/8/layout/cycle3"/>
    <dgm:cxn modelId="{76C22ABF-ABB5-4A76-9426-9448234041D5}" type="presParOf" srcId="{94A7E51D-25A4-4DF8-AF20-5FD9394844E1}" destId="{4F9D6165-D700-4374-B516-D75A88B1615B}" srcOrd="5" destOrd="0" presId="urn:microsoft.com/office/officeart/2005/8/layout/cycle3"/>
  </dgm:cxnLst>
  <dgm:bg>
    <a:solidFill>
      <a:schemeClr val="tx1">
        <a:lumMod val="85000"/>
        <a:lumOff val="15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486CBD-550D-49D9-A2BD-CDADA9CBBF84}" type="doc">
      <dgm:prSet loTypeId="urn:microsoft.com/office/officeart/2005/8/layout/pyramid4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1E94613-78BA-4B72-8D69-35CA4BE97BAD}" type="pres">
      <dgm:prSet presAssocID="{AC486CBD-550D-49D9-A2BD-CDADA9CBBF84}" presName="compositeShape" presStyleCnt="0">
        <dgm:presLayoutVars>
          <dgm:chMax val="9"/>
          <dgm:dir/>
          <dgm:resizeHandles val="exact"/>
        </dgm:presLayoutVars>
      </dgm:prSet>
      <dgm:spPr/>
    </dgm:pt>
  </dgm:ptLst>
  <dgm:cxnLst>
    <dgm:cxn modelId="{3466AE9E-62C6-4A43-90A8-57255814DB5E}" type="presOf" srcId="{AC486CBD-550D-49D9-A2BD-CDADA9CBBF84}" destId="{C1E94613-78BA-4B72-8D69-35CA4BE97BAD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7401DF-5442-41C4-96BF-91F258F19A51}" type="doc">
      <dgm:prSet loTypeId="urn:microsoft.com/office/officeart/2005/8/layout/venn1" loCatId="relationship" qsTypeId="urn:microsoft.com/office/officeart/2005/8/quickstyle/simple5" qsCatId="simple" csTypeId="urn:microsoft.com/office/officeart/2005/8/colors/colorful5" csCatId="colorful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FC8964B9-DF8E-432E-AC78-C48897B3852A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от</a:t>
          </a:r>
        </a:p>
      </dgm:t>
    </dgm:pt>
    <dgm:pt modelId="{835B1AE0-3483-46B6-8879-0A75B9BAE033}" type="parTrans" cxnId="{4BE2FD4B-121F-44E9-8139-5B9D6FC5ABAB}">
      <dgm:prSet/>
      <dgm:spPr/>
      <dgm:t>
        <a:bodyPr/>
        <a:lstStyle/>
        <a:p>
          <a:endParaRPr lang="ru-RU"/>
        </a:p>
      </dgm:t>
    </dgm:pt>
    <dgm:pt modelId="{DD624A20-2977-4AC1-9D16-99D5C8EC384C}" type="sibTrans" cxnId="{4BE2FD4B-121F-44E9-8139-5B9D6FC5ABAB}">
      <dgm:prSet/>
      <dgm:spPr/>
      <dgm:t>
        <a:bodyPr/>
        <a:lstStyle/>
        <a:p>
          <a:endParaRPr lang="ru-RU"/>
        </a:p>
      </dgm:t>
    </dgm:pt>
    <dgm:pt modelId="{E9405073-9707-42A8-8CB1-FDF42A489A76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приветливых</a:t>
          </a:r>
        </a:p>
      </dgm:t>
    </dgm:pt>
    <dgm:pt modelId="{45C046B3-3F02-4734-96A4-C4150527DB79}" type="parTrans" cxnId="{B4214032-9EDA-42FA-AEC2-84644F9F97A4}">
      <dgm:prSet/>
      <dgm:spPr/>
      <dgm:t>
        <a:bodyPr/>
        <a:lstStyle/>
        <a:p>
          <a:endParaRPr lang="ru-RU"/>
        </a:p>
      </dgm:t>
    </dgm:pt>
    <dgm:pt modelId="{615DB205-DB95-430D-8E01-2BA7EDC1330F}" type="sibTrans" cxnId="{B4214032-9EDA-42FA-AEC2-84644F9F97A4}">
      <dgm:prSet/>
      <dgm:spPr/>
      <dgm:t>
        <a:bodyPr/>
        <a:lstStyle/>
        <a:p>
          <a:endParaRPr lang="ru-RU"/>
        </a:p>
      </dgm:t>
    </dgm:pt>
    <dgm:pt modelId="{786AAECD-06A1-4B22-BCB1-5C732A81EC22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сохнет</a:t>
          </a:r>
        </a:p>
      </dgm:t>
    </dgm:pt>
    <dgm:pt modelId="{7DBBB24C-B401-46EA-A8B1-05FB16C627CB}" type="parTrans" cxnId="{3ABCA31E-948F-4D9F-BF96-8522D0767BC3}">
      <dgm:prSet/>
      <dgm:spPr/>
      <dgm:t>
        <a:bodyPr/>
        <a:lstStyle/>
        <a:p>
          <a:endParaRPr lang="ru-RU"/>
        </a:p>
      </dgm:t>
    </dgm:pt>
    <dgm:pt modelId="{0FFB8438-9ECC-4297-B05B-DFFC2373550E}" type="sibTrans" cxnId="{3ABCA31E-948F-4D9F-BF96-8522D0767BC3}">
      <dgm:prSet/>
      <dgm:spPr/>
      <dgm:t>
        <a:bodyPr/>
        <a:lstStyle/>
        <a:p>
          <a:endParaRPr lang="ru-RU"/>
        </a:p>
      </dgm:t>
    </dgm:pt>
    <dgm:pt modelId="{3F25A5E7-13B1-4683-B7AC-54886F6CAB7F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не</a:t>
          </a:r>
        </a:p>
      </dgm:t>
    </dgm:pt>
    <dgm:pt modelId="{7306186E-1177-4925-85E3-B69D8D55F6CE}" type="parTrans" cxnId="{C2719CBB-0807-43E2-9372-9F92D8420BE1}">
      <dgm:prSet/>
      <dgm:spPr/>
      <dgm:t>
        <a:bodyPr/>
        <a:lstStyle/>
        <a:p>
          <a:endParaRPr lang="ru-RU"/>
        </a:p>
      </dgm:t>
    </dgm:pt>
    <dgm:pt modelId="{104A1643-B347-482F-92E7-A5CD916534DE}" type="sibTrans" cxnId="{C2719CBB-0807-43E2-9372-9F92D8420BE1}">
      <dgm:prSet/>
      <dgm:spPr/>
      <dgm:t>
        <a:bodyPr/>
        <a:lstStyle/>
        <a:p>
          <a:endParaRPr lang="ru-RU"/>
        </a:p>
      </dgm:t>
    </dgm:pt>
    <dgm:pt modelId="{9361D7FB-DDA6-4B6F-A8F0-0BAA9400C92A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язык</a:t>
          </a:r>
        </a:p>
      </dgm:t>
    </dgm:pt>
    <dgm:pt modelId="{49A7BB12-264A-49BB-9239-09D44D354A35}" type="parTrans" cxnId="{94723022-A9D7-4D3D-898B-DF2DC78688E8}">
      <dgm:prSet/>
      <dgm:spPr/>
      <dgm:t>
        <a:bodyPr/>
        <a:lstStyle/>
        <a:p>
          <a:endParaRPr lang="ru-RU"/>
        </a:p>
      </dgm:t>
    </dgm:pt>
    <dgm:pt modelId="{D3FD2EE2-1477-4FB5-976F-0340402D532A}" type="sibTrans" cxnId="{94723022-A9D7-4D3D-898B-DF2DC78688E8}">
      <dgm:prSet/>
      <dgm:spPr/>
      <dgm:t>
        <a:bodyPr/>
        <a:lstStyle/>
        <a:p>
          <a:endParaRPr lang="ru-RU"/>
        </a:p>
      </dgm:t>
    </dgm:pt>
    <dgm:pt modelId="{948B8BD8-8EFD-4AB7-82DF-A29EC82258C4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/>
            <a:t>слов</a:t>
          </a:r>
        </a:p>
      </dgm:t>
    </dgm:pt>
    <dgm:pt modelId="{13A48E32-1EB0-4360-A96B-19740E66C5C5}" type="parTrans" cxnId="{FE52D4E3-91A1-496E-8C4B-7824524F55F0}">
      <dgm:prSet/>
      <dgm:spPr/>
      <dgm:t>
        <a:bodyPr/>
        <a:lstStyle/>
        <a:p>
          <a:endParaRPr lang="ru-RU"/>
        </a:p>
      </dgm:t>
    </dgm:pt>
    <dgm:pt modelId="{F94CD74C-8762-4D52-9EF0-D3349B63BD5A}" type="sibTrans" cxnId="{FE52D4E3-91A1-496E-8C4B-7824524F55F0}">
      <dgm:prSet/>
      <dgm:spPr/>
      <dgm:t>
        <a:bodyPr/>
        <a:lstStyle/>
        <a:p>
          <a:endParaRPr lang="ru-RU"/>
        </a:p>
      </dgm:t>
    </dgm:pt>
    <dgm:pt modelId="{6AE90F1B-D66B-4599-93AC-95516D74E073}" type="pres">
      <dgm:prSet presAssocID="{F67401DF-5442-41C4-96BF-91F258F19A51}" presName="compositeShape" presStyleCnt="0">
        <dgm:presLayoutVars>
          <dgm:chMax val="7"/>
          <dgm:dir/>
          <dgm:resizeHandles val="exact"/>
        </dgm:presLayoutVars>
      </dgm:prSet>
      <dgm:spPr/>
    </dgm:pt>
    <dgm:pt modelId="{AF646EC6-C74B-4364-96E7-90B676E8B5C9}" type="pres">
      <dgm:prSet presAssocID="{FC8964B9-DF8E-432E-AC78-C48897B3852A}" presName="circ1" presStyleLbl="vennNode1" presStyleIdx="0" presStyleCnt="6" custLinFactNeighborX="-803" custLinFactNeighborY="-63244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0D53D88B-E01B-435E-B6CF-76D9E70549FB}" type="pres">
      <dgm:prSet presAssocID="{FC8964B9-DF8E-432E-AC78-C48897B3852A}" presName="circ1Tx" presStyleLbl="revTx" presStyleIdx="0" presStyleCnt="0" custLinFactNeighborX="4798" custLinFactNeighborY="33482">
        <dgm:presLayoutVars>
          <dgm:chMax val="0"/>
          <dgm:chPref val="0"/>
          <dgm:bulletEnabled val="1"/>
        </dgm:presLayoutVars>
      </dgm:prSet>
      <dgm:spPr/>
    </dgm:pt>
    <dgm:pt modelId="{F6AAE04B-5A85-4E36-BEAB-C8E5AB7143C3}" type="pres">
      <dgm:prSet presAssocID="{E9405073-9707-42A8-8CB1-FDF42A489A76}" presName="circ2" presStyleLbl="vennNode1" presStyleIdx="1" presStyleCnt="6" custLinFactNeighborX="57936" custLinFactNeighborY="-36387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57210FE6-6B9F-41AC-96F9-FB44832B3651}" type="pres">
      <dgm:prSet presAssocID="{E9405073-9707-42A8-8CB1-FDF42A489A76}" presName="circ2Tx" presStyleLbl="revTx" presStyleIdx="0" presStyleCnt="0" custScaleX="246022" custLinFactY="34682" custLinFactNeighborX="-2442" custLinFactNeighborY="100000">
        <dgm:presLayoutVars>
          <dgm:chMax val="0"/>
          <dgm:chPref val="0"/>
          <dgm:bulletEnabled val="1"/>
        </dgm:presLayoutVars>
      </dgm:prSet>
      <dgm:spPr/>
    </dgm:pt>
    <dgm:pt modelId="{FA02819C-158F-4FCB-834E-17D1D1D28780}" type="pres">
      <dgm:prSet presAssocID="{9361D7FB-DDA6-4B6F-A8F0-0BAA9400C92A}" presName="circ3" presStyleLbl="vennNode1" presStyleIdx="2" presStyleCnt="6" custLinFactNeighborX="57936" custLinFactNeighborY="23026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46775DF-4827-4131-8A41-5282AF1EF689}" type="pres">
      <dgm:prSet presAssocID="{9361D7FB-DDA6-4B6F-A8F0-0BAA9400C92A}" presName="circ3Tx" presStyleLbl="revTx" presStyleIdx="0" presStyleCnt="0" custLinFactY="-36046" custLinFactNeighborX="-32148" custLinFactNeighborY="-100000">
        <dgm:presLayoutVars>
          <dgm:chMax val="0"/>
          <dgm:chPref val="0"/>
          <dgm:bulletEnabled val="1"/>
        </dgm:presLayoutVars>
      </dgm:prSet>
      <dgm:spPr/>
    </dgm:pt>
    <dgm:pt modelId="{D051960A-1F23-4946-B0F9-040CDD7E5B5D}" type="pres">
      <dgm:prSet presAssocID="{786AAECD-06A1-4B22-BCB1-5C732A81EC22}" presName="circ4" presStyleLbl="vennNode1" presStyleIdx="3" presStyleCnt="6" custLinFactNeighborX="10596" custLinFactNeighborY="61250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CBA51B1-FB2E-49A3-AE6B-46FB24C247DF}" type="pres">
      <dgm:prSet presAssocID="{786AAECD-06A1-4B22-BCB1-5C732A81EC22}" presName="circ4Tx" presStyleLbl="revTx" presStyleIdx="0" presStyleCnt="0" custLinFactNeighborX="18477" custLinFactNeighborY="-32996">
        <dgm:presLayoutVars>
          <dgm:chMax val="0"/>
          <dgm:chPref val="0"/>
          <dgm:bulletEnabled val="1"/>
        </dgm:presLayoutVars>
      </dgm:prSet>
      <dgm:spPr/>
    </dgm:pt>
    <dgm:pt modelId="{02FC69F7-AD4F-4F13-9B80-282A76924001}" type="pres">
      <dgm:prSet presAssocID="{3F25A5E7-13B1-4683-B7AC-54886F6CAB7F}" presName="circ5" presStyleLbl="vennNode1" presStyleIdx="4" presStyleCnt="6" custLinFactNeighborX="-42443" custLinFactNeighborY="34426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71CBE525-4311-4D72-B3A4-5F9D35CA95E0}" type="pres">
      <dgm:prSet presAssocID="{3F25A5E7-13B1-4683-B7AC-54886F6CAB7F}" presName="circ5Tx" presStyleLbl="revTx" presStyleIdx="0" presStyleCnt="0" custLinFactY="-36046" custLinFactNeighborX="36750" custLinFactNeighborY="-100000">
        <dgm:presLayoutVars>
          <dgm:chMax val="0"/>
          <dgm:chPref val="0"/>
          <dgm:bulletEnabled val="1"/>
        </dgm:presLayoutVars>
      </dgm:prSet>
      <dgm:spPr/>
    </dgm:pt>
    <dgm:pt modelId="{45598A8B-1F65-4140-B649-AB8D685DABF6}" type="pres">
      <dgm:prSet presAssocID="{948B8BD8-8EFD-4AB7-82DF-A29EC82258C4}" presName="circ6" presStyleLbl="vennNode1" presStyleIdx="5" presStyleCnt="6" custLinFactNeighborX="-53842" custLinFactNeighborY="-30687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E4539FF-153C-44EE-99B6-FC99F319063C}" type="pres">
      <dgm:prSet presAssocID="{948B8BD8-8EFD-4AB7-82DF-A29EC82258C4}" presName="circ6Tx" presStyleLbl="revTx" presStyleIdx="0" presStyleCnt="0" custLinFactY="34212" custLinFactNeighborX="60809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8432A505-6C38-49DA-8BFC-0BF3178BB166}" type="presOf" srcId="{FC8964B9-DF8E-432E-AC78-C48897B3852A}" destId="{0D53D88B-E01B-435E-B6CF-76D9E70549FB}" srcOrd="0" destOrd="0" presId="urn:microsoft.com/office/officeart/2005/8/layout/venn1"/>
    <dgm:cxn modelId="{3ABCA31E-948F-4D9F-BF96-8522D0767BC3}" srcId="{F67401DF-5442-41C4-96BF-91F258F19A51}" destId="{786AAECD-06A1-4B22-BCB1-5C732A81EC22}" srcOrd="3" destOrd="0" parTransId="{7DBBB24C-B401-46EA-A8B1-05FB16C627CB}" sibTransId="{0FFB8438-9ECC-4297-B05B-DFFC2373550E}"/>
    <dgm:cxn modelId="{94723022-A9D7-4D3D-898B-DF2DC78688E8}" srcId="{F67401DF-5442-41C4-96BF-91F258F19A51}" destId="{9361D7FB-DDA6-4B6F-A8F0-0BAA9400C92A}" srcOrd="2" destOrd="0" parTransId="{49A7BB12-264A-49BB-9239-09D44D354A35}" sibTransId="{D3FD2EE2-1477-4FB5-976F-0340402D532A}"/>
    <dgm:cxn modelId="{352B4D28-5CD1-45FF-81F3-2AF6552BB635}" type="presOf" srcId="{3F25A5E7-13B1-4683-B7AC-54886F6CAB7F}" destId="{71CBE525-4311-4D72-B3A4-5F9D35CA95E0}" srcOrd="0" destOrd="0" presId="urn:microsoft.com/office/officeart/2005/8/layout/venn1"/>
    <dgm:cxn modelId="{B746E62C-515A-4196-8255-BCD6567941AC}" type="presOf" srcId="{948B8BD8-8EFD-4AB7-82DF-A29EC82258C4}" destId="{AE4539FF-153C-44EE-99B6-FC99F319063C}" srcOrd="0" destOrd="0" presId="urn:microsoft.com/office/officeart/2005/8/layout/venn1"/>
    <dgm:cxn modelId="{B4214032-9EDA-42FA-AEC2-84644F9F97A4}" srcId="{F67401DF-5442-41C4-96BF-91F258F19A51}" destId="{E9405073-9707-42A8-8CB1-FDF42A489A76}" srcOrd="1" destOrd="0" parTransId="{45C046B3-3F02-4734-96A4-C4150527DB79}" sibTransId="{615DB205-DB95-430D-8E01-2BA7EDC1330F}"/>
    <dgm:cxn modelId="{FD137C60-B8C7-40BE-8B48-116867DE6862}" type="presOf" srcId="{F67401DF-5442-41C4-96BF-91F258F19A51}" destId="{6AE90F1B-D66B-4599-93AC-95516D74E073}" srcOrd="0" destOrd="0" presId="urn:microsoft.com/office/officeart/2005/8/layout/venn1"/>
    <dgm:cxn modelId="{4BE2FD4B-121F-44E9-8139-5B9D6FC5ABAB}" srcId="{F67401DF-5442-41C4-96BF-91F258F19A51}" destId="{FC8964B9-DF8E-432E-AC78-C48897B3852A}" srcOrd="0" destOrd="0" parTransId="{835B1AE0-3483-46B6-8879-0A75B9BAE033}" sibTransId="{DD624A20-2977-4AC1-9D16-99D5C8EC384C}"/>
    <dgm:cxn modelId="{8574FE78-C560-4245-89C4-A6B133A4D0C9}" type="presOf" srcId="{786AAECD-06A1-4B22-BCB1-5C732A81EC22}" destId="{8CBA51B1-FB2E-49A3-AE6B-46FB24C247DF}" srcOrd="0" destOrd="0" presId="urn:microsoft.com/office/officeart/2005/8/layout/venn1"/>
    <dgm:cxn modelId="{C2719CBB-0807-43E2-9372-9F92D8420BE1}" srcId="{F67401DF-5442-41C4-96BF-91F258F19A51}" destId="{3F25A5E7-13B1-4683-B7AC-54886F6CAB7F}" srcOrd="4" destOrd="0" parTransId="{7306186E-1177-4925-85E3-B69D8D55F6CE}" sibTransId="{104A1643-B347-482F-92E7-A5CD916534DE}"/>
    <dgm:cxn modelId="{6F79B2D1-4280-40C6-A6CB-AE61B2388B31}" type="presOf" srcId="{E9405073-9707-42A8-8CB1-FDF42A489A76}" destId="{57210FE6-6B9F-41AC-96F9-FB44832B3651}" srcOrd="0" destOrd="0" presId="urn:microsoft.com/office/officeart/2005/8/layout/venn1"/>
    <dgm:cxn modelId="{323C6CD3-8894-43C9-99E7-B247D53E27CF}" type="presOf" srcId="{9361D7FB-DDA6-4B6F-A8F0-0BAA9400C92A}" destId="{446775DF-4827-4131-8A41-5282AF1EF689}" srcOrd="0" destOrd="0" presId="urn:microsoft.com/office/officeart/2005/8/layout/venn1"/>
    <dgm:cxn modelId="{FE52D4E3-91A1-496E-8C4B-7824524F55F0}" srcId="{F67401DF-5442-41C4-96BF-91F258F19A51}" destId="{948B8BD8-8EFD-4AB7-82DF-A29EC82258C4}" srcOrd="5" destOrd="0" parTransId="{13A48E32-1EB0-4360-A96B-19740E66C5C5}" sibTransId="{F94CD74C-8762-4D52-9EF0-D3349B63BD5A}"/>
    <dgm:cxn modelId="{FBF31AAF-5142-422D-8A28-DE4043EBF7EA}" type="presParOf" srcId="{6AE90F1B-D66B-4599-93AC-95516D74E073}" destId="{AF646EC6-C74B-4364-96E7-90B676E8B5C9}" srcOrd="0" destOrd="0" presId="urn:microsoft.com/office/officeart/2005/8/layout/venn1"/>
    <dgm:cxn modelId="{E78D04CB-BAC8-4F86-96E9-A1A1C6512316}" type="presParOf" srcId="{6AE90F1B-D66B-4599-93AC-95516D74E073}" destId="{0D53D88B-E01B-435E-B6CF-76D9E70549FB}" srcOrd="1" destOrd="0" presId="urn:microsoft.com/office/officeart/2005/8/layout/venn1"/>
    <dgm:cxn modelId="{8C3A9A10-591A-4ADE-9D70-536C15207DF7}" type="presParOf" srcId="{6AE90F1B-D66B-4599-93AC-95516D74E073}" destId="{F6AAE04B-5A85-4E36-BEAB-C8E5AB7143C3}" srcOrd="2" destOrd="0" presId="urn:microsoft.com/office/officeart/2005/8/layout/venn1"/>
    <dgm:cxn modelId="{A5EAB6BC-BFD1-4330-A2E0-14764EBCF8E5}" type="presParOf" srcId="{6AE90F1B-D66B-4599-93AC-95516D74E073}" destId="{57210FE6-6B9F-41AC-96F9-FB44832B3651}" srcOrd="3" destOrd="0" presId="urn:microsoft.com/office/officeart/2005/8/layout/venn1"/>
    <dgm:cxn modelId="{41FC33FB-8499-420D-A508-BC6AA3BB51DA}" type="presParOf" srcId="{6AE90F1B-D66B-4599-93AC-95516D74E073}" destId="{FA02819C-158F-4FCB-834E-17D1D1D28780}" srcOrd="4" destOrd="0" presId="urn:microsoft.com/office/officeart/2005/8/layout/venn1"/>
    <dgm:cxn modelId="{3547F1A8-F794-4AFF-9B33-82617975689C}" type="presParOf" srcId="{6AE90F1B-D66B-4599-93AC-95516D74E073}" destId="{446775DF-4827-4131-8A41-5282AF1EF689}" srcOrd="5" destOrd="0" presId="urn:microsoft.com/office/officeart/2005/8/layout/venn1"/>
    <dgm:cxn modelId="{3029B8E4-AA1E-49C1-8151-81B438549754}" type="presParOf" srcId="{6AE90F1B-D66B-4599-93AC-95516D74E073}" destId="{D051960A-1F23-4946-B0F9-040CDD7E5B5D}" srcOrd="6" destOrd="0" presId="urn:microsoft.com/office/officeart/2005/8/layout/venn1"/>
    <dgm:cxn modelId="{78829016-F59B-4A25-B4CC-939C0B92D0EE}" type="presParOf" srcId="{6AE90F1B-D66B-4599-93AC-95516D74E073}" destId="{8CBA51B1-FB2E-49A3-AE6B-46FB24C247DF}" srcOrd="7" destOrd="0" presId="urn:microsoft.com/office/officeart/2005/8/layout/venn1"/>
    <dgm:cxn modelId="{AE1E78D0-7413-4349-A1B0-2D9AC70D6E68}" type="presParOf" srcId="{6AE90F1B-D66B-4599-93AC-95516D74E073}" destId="{02FC69F7-AD4F-4F13-9B80-282A76924001}" srcOrd="8" destOrd="0" presId="urn:microsoft.com/office/officeart/2005/8/layout/venn1"/>
    <dgm:cxn modelId="{5F10B5C6-9BEA-4536-BD3D-E22E99AB5FD7}" type="presParOf" srcId="{6AE90F1B-D66B-4599-93AC-95516D74E073}" destId="{71CBE525-4311-4D72-B3A4-5F9D35CA95E0}" srcOrd="9" destOrd="0" presId="urn:microsoft.com/office/officeart/2005/8/layout/venn1"/>
    <dgm:cxn modelId="{6721F887-A620-4525-9171-9511B3F65814}" type="presParOf" srcId="{6AE90F1B-D66B-4599-93AC-95516D74E073}" destId="{45598A8B-1F65-4140-B649-AB8D685DABF6}" srcOrd="10" destOrd="0" presId="urn:microsoft.com/office/officeart/2005/8/layout/venn1"/>
    <dgm:cxn modelId="{FF7A65D9-59B0-420D-B218-6D031969BDDB}" type="presParOf" srcId="{6AE90F1B-D66B-4599-93AC-95516D74E073}" destId="{AE4539FF-153C-44EE-99B6-FC99F319063C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486CBD-550D-49D9-A2BD-CDADA9CBBF84}" type="doc">
      <dgm:prSet loTypeId="urn:microsoft.com/office/officeart/2005/8/layout/pyramid4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C1E94613-78BA-4B72-8D69-35CA4BE97BAD}" type="pres">
      <dgm:prSet presAssocID="{AC486CBD-550D-49D9-A2BD-CDADA9CBBF84}" presName="compositeShape" presStyleCnt="0">
        <dgm:presLayoutVars>
          <dgm:chMax val="9"/>
          <dgm:dir/>
          <dgm:resizeHandles val="exact"/>
        </dgm:presLayoutVars>
      </dgm:prSet>
      <dgm:spPr/>
    </dgm:pt>
  </dgm:ptLst>
  <dgm:cxnLst>
    <dgm:cxn modelId="{323B6E9F-0DE0-4B48-8BEE-67A9570BEEF3}" type="presOf" srcId="{AC486CBD-550D-49D9-A2BD-CDADA9CBBF84}" destId="{C1E94613-78BA-4B72-8D69-35CA4BE97BAD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7BC75A-B081-454D-BDB1-EAF412FCCBC5}" type="doc">
      <dgm:prSet loTypeId="urn:microsoft.com/office/officeart/2005/8/layout/venn3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FA43876-AE8F-4DEC-9427-EB8C184C5828}">
      <dgm:prSet phldrT="[Текст]" custT="1"/>
      <dgm:spPr/>
      <dgm:t>
        <a:bodyPr/>
        <a:lstStyle/>
        <a:p>
          <a:r>
            <a:rPr lang="ru-RU" sz="3200" b="1" dirty="0"/>
            <a:t>век</a:t>
          </a:r>
        </a:p>
      </dgm:t>
    </dgm:pt>
    <dgm:pt modelId="{BE12ED54-9BFB-4FBA-9ED3-73F4B085AC68}" type="parTrans" cxnId="{3288EE07-82BF-45F1-881B-C58642D6996A}">
      <dgm:prSet/>
      <dgm:spPr/>
      <dgm:t>
        <a:bodyPr/>
        <a:lstStyle/>
        <a:p>
          <a:endParaRPr lang="ru-RU"/>
        </a:p>
      </dgm:t>
    </dgm:pt>
    <dgm:pt modelId="{3AA9FD99-584F-403E-8A62-A37FDFCB2A35}" type="sibTrans" cxnId="{3288EE07-82BF-45F1-881B-C58642D6996A}">
      <dgm:prSet/>
      <dgm:spPr/>
      <dgm:t>
        <a:bodyPr/>
        <a:lstStyle/>
        <a:p>
          <a:endParaRPr lang="ru-RU"/>
        </a:p>
      </dgm:t>
    </dgm:pt>
    <dgm:pt modelId="{4D86D4CC-F207-481F-8940-93963954950A}">
      <dgm:prSet phldrT="[Текст]" custT="1"/>
      <dgm:spPr/>
      <dgm:t>
        <a:bodyPr/>
        <a:lstStyle/>
        <a:p>
          <a:r>
            <a:rPr lang="ru-RU" sz="3200" b="1" dirty="0"/>
            <a:t>слова</a:t>
          </a:r>
        </a:p>
      </dgm:t>
    </dgm:pt>
    <dgm:pt modelId="{D01F1E8D-50C7-4B73-8D9B-EC4D3571AE16}" type="parTrans" cxnId="{1CB0C2C4-A9EC-43EC-BB14-D9DEBD622C52}">
      <dgm:prSet/>
      <dgm:spPr/>
      <dgm:t>
        <a:bodyPr/>
        <a:lstStyle/>
        <a:p>
          <a:endParaRPr lang="ru-RU"/>
        </a:p>
      </dgm:t>
    </dgm:pt>
    <dgm:pt modelId="{108BCC53-D3C1-4AC5-86BB-6DC9941B672E}" type="sibTrans" cxnId="{1CB0C2C4-A9EC-43EC-BB14-D9DEBD622C52}">
      <dgm:prSet/>
      <dgm:spPr/>
      <dgm:t>
        <a:bodyPr/>
        <a:lstStyle/>
        <a:p>
          <a:endParaRPr lang="ru-RU"/>
        </a:p>
      </dgm:t>
    </dgm:pt>
    <dgm:pt modelId="{44477BD4-C44F-4718-92C3-384C507F1119}">
      <dgm:prSet phldrT="[Текст]" custT="1"/>
      <dgm:spPr/>
      <dgm:t>
        <a:bodyPr/>
        <a:lstStyle/>
        <a:p>
          <a:r>
            <a:rPr lang="ru-RU" sz="3200" b="1" dirty="0"/>
            <a:t>от</a:t>
          </a:r>
        </a:p>
      </dgm:t>
    </dgm:pt>
    <dgm:pt modelId="{236AEF65-4BC8-4E60-B023-16FB25F2DF79}" type="parTrans" cxnId="{F7D7AB61-35FE-4F9B-BC8E-F36539D3FC36}">
      <dgm:prSet/>
      <dgm:spPr/>
      <dgm:t>
        <a:bodyPr/>
        <a:lstStyle/>
        <a:p>
          <a:endParaRPr lang="ru-RU"/>
        </a:p>
      </dgm:t>
    </dgm:pt>
    <dgm:pt modelId="{6108E44B-A8BA-4BD5-911F-90A9D10BC393}" type="sibTrans" cxnId="{F7D7AB61-35FE-4F9B-BC8E-F36539D3FC36}">
      <dgm:prSet/>
      <dgm:spPr/>
      <dgm:t>
        <a:bodyPr/>
        <a:lstStyle/>
        <a:p>
          <a:endParaRPr lang="ru-RU"/>
        </a:p>
      </dgm:t>
    </dgm:pt>
    <dgm:pt modelId="{F9AA90E4-B854-4628-9061-B2D65C371472}">
      <dgm:prSet phldrT="[Текст]"/>
      <dgm:spPr/>
      <dgm:t>
        <a:bodyPr/>
        <a:lstStyle/>
        <a:p>
          <a:r>
            <a:rPr lang="ru-RU" b="1" dirty="0"/>
            <a:t>ссора</a:t>
          </a:r>
        </a:p>
      </dgm:t>
    </dgm:pt>
    <dgm:pt modelId="{93766DB3-A80D-476B-9BC0-B777E918CA20}" type="parTrans" cxnId="{483638C0-0E65-47A4-9131-FF91FC2F02C3}">
      <dgm:prSet/>
      <dgm:spPr/>
      <dgm:t>
        <a:bodyPr/>
        <a:lstStyle/>
        <a:p>
          <a:endParaRPr lang="ru-RU"/>
        </a:p>
      </dgm:t>
    </dgm:pt>
    <dgm:pt modelId="{0989DB62-3CE2-45F9-80C7-84F5EC5B77A4}" type="sibTrans" cxnId="{483638C0-0E65-47A4-9131-FF91FC2F02C3}">
      <dgm:prSet/>
      <dgm:spPr/>
      <dgm:t>
        <a:bodyPr/>
        <a:lstStyle/>
        <a:p>
          <a:endParaRPr lang="ru-RU"/>
        </a:p>
      </dgm:t>
    </dgm:pt>
    <dgm:pt modelId="{F2636F26-8291-4198-8850-C55FFB784169}">
      <dgm:prSet phldrT="[Текст]" custT="1"/>
      <dgm:spPr/>
      <dgm:t>
        <a:bodyPr/>
        <a:lstStyle/>
        <a:p>
          <a:r>
            <a:rPr lang="ru-RU" sz="3200" b="1" dirty="0"/>
            <a:t>на</a:t>
          </a:r>
        </a:p>
      </dgm:t>
    </dgm:pt>
    <dgm:pt modelId="{63651829-BBEA-4DF8-8071-793E91FDCA71}" type="parTrans" cxnId="{663CC04F-77FA-45B9-A3E8-A469C9DE01BE}">
      <dgm:prSet/>
      <dgm:spPr/>
      <dgm:t>
        <a:bodyPr/>
        <a:lstStyle/>
        <a:p>
          <a:endParaRPr lang="ru-RU"/>
        </a:p>
      </dgm:t>
    </dgm:pt>
    <dgm:pt modelId="{EE5EA442-E580-4FCB-97AA-5070EF506151}" type="sibTrans" cxnId="{663CC04F-77FA-45B9-A3E8-A469C9DE01BE}">
      <dgm:prSet/>
      <dgm:spPr/>
      <dgm:t>
        <a:bodyPr/>
        <a:lstStyle/>
        <a:p>
          <a:endParaRPr lang="ru-RU"/>
        </a:p>
      </dgm:t>
    </dgm:pt>
    <dgm:pt modelId="{0816F71B-9485-47A8-9E0B-252CE6CC436D}">
      <dgm:prSet phldrT="[Текст]" custT="1"/>
      <dgm:spPr/>
      <dgm:t>
        <a:bodyPr/>
        <a:lstStyle/>
        <a:p>
          <a:r>
            <a:rPr lang="ru-RU" sz="2400" b="1" dirty="0"/>
            <a:t>одного</a:t>
          </a:r>
        </a:p>
      </dgm:t>
    </dgm:pt>
    <dgm:pt modelId="{B5493185-0303-48ED-895F-84F722B6DB77}" type="parTrans" cxnId="{0EDD6E7A-DC89-46E6-88F5-78D204A9347E}">
      <dgm:prSet/>
      <dgm:spPr/>
      <dgm:t>
        <a:bodyPr/>
        <a:lstStyle/>
        <a:p>
          <a:endParaRPr lang="ru-RU"/>
        </a:p>
      </dgm:t>
    </dgm:pt>
    <dgm:pt modelId="{5B37495B-7C78-4748-9FDA-1D48DC303684}" type="sibTrans" cxnId="{0EDD6E7A-DC89-46E6-88F5-78D204A9347E}">
      <dgm:prSet/>
      <dgm:spPr/>
      <dgm:t>
        <a:bodyPr/>
        <a:lstStyle/>
        <a:p>
          <a:endParaRPr lang="ru-RU"/>
        </a:p>
      </dgm:t>
    </dgm:pt>
    <dgm:pt modelId="{8682ED5D-E50C-4DAA-8DC4-C4F01E40663A}" type="pres">
      <dgm:prSet presAssocID="{C77BC75A-B081-454D-BDB1-EAF412FCCBC5}" presName="Name0" presStyleCnt="0">
        <dgm:presLayoutVars>
          <dgm:dir/>
          <dgm:resizeHandles val="exact"/>
        </dgm:presLayoutVars>
      </dgm:prSet>
      <dgm:spPr/>
    </dgm:pt>
    <dgm:pt modelId="{63CCC086-50B3-45CC-AB87-968ACE2AFCBC}" type="pres">
      <dgm:prSet presAssocID="{2FA43876-AE8F-4DEC-9427-EB8C184C5828}" presName="Name5" presStyleLbl="vennNode1" presStyleIdx="0" presStyleCnt="6">
        <dgm:presLayoutVars>
          <dgm:bulletEnabled val="1"/>
        </dgm:presLayoutVars>
      </dgm:prSet>
      <dgm:spPr/>
    </dgm:pt>
    <dgm:pt modelId="{BD64444B-3F68-41F2-A727-CDEDEEC3652F}" type="pres">
      <dgm:prSet presAssocID="{3AA9FD99-584F-403E-8A62-A37FDFCB2A35}" presName="space" presStyleCnt="0"/>
      <dgm:spPr/>
    </dgm:pt>
    <dgm:pt modelId="{D7D196E6-5BC7-4858-8239-18A3E082726B}" type="pres">
      <dgm:prSet presAssocID="{4D86D4CC-F207-481F-8940-93963954950A}" presName="Name5" presStyleLbl="vennNode1" presStyleIdx="1" presStyleCnt="6">
        <dgm:presLayoutVars>
          <dgm:bulletEnabled val="1"/>
        </dgm:presLayoutVars>
      </dgm:prSet>
      <dgm:spPr/>
    </dgm:pt>
    <dgm:pt modelId="{EDEE697B-ABBA-4005-925E-16FB8F95AEF3}" type="pres">
      <dgm:prSet presAssocID="{108BCC53-D3C1-4AC5-86BB-6DC9941B672E}" presName="space" presStyleCnt="0"/>
      <dgm:spPr/>
    </dgm:pt>
    <dgm:pt modelId="{E0176452-C8DB-4E56-AE8E-653F1880EB23}" type="pres">
      <dgm:prSet presAssocID="{44477BD4-C44F-4718-92C3-384C507F1119}" presName="Name5" presStyleLbl="vennNode1" presStyleIdx="2" presStyleCnt="6">
        <dgm:presLayoutVars>
          <dgm:bulletEnabled val="1"/>
        </dgm:presLayoutVars>
      </dgm:prSet>
      <dgm:spPr/>
    </dgm:pt>
    <dgm:pt modelId="{C9C852CC-E6F8-44FA-8B88-292AF7D3C697}" type="pres">
      <dgm:prSet presAssocID="{6108E44B-A8BA-4BD5-911F-90A9D10BC393}" presName="space" presStyleCnt="0"/>
      <dgm:spPr/>
    </dgm:pt>
    <dgm:pt modelId="{4E60474A-2D72-405C-B297-6E0F33017FDC}" type="pres">
      <dgm:prSet presAssocID="{F9AA90E4-B854-4628-9061-B2D65C371472}" presName="Name5" presStyleLbl="vennNode1" presStyleIdx="3" presStyleCnt="6" custLinFactNeighborX="-825" custLinFactNeighborY="1208">
        <dgm:presLayoutVars>
          <dgm:bulletEnabled val="1"/>
        </dgm:presLayoutVars>
      </dgm:prSet>
      <dgm:spPr/>
    </dgm:pt>
    <dgm:pt modelId="{BED9F613-56E2-41BC-930D-D8D635872EDA}" type="pres">
      <dgm:prSet presAssocID="{0989DB62-3CE2-45F9-80C7-84F5EC5B77A4}" presName="space" presStyleCnt="0"/>
      <dgm:spPr/>
    </dgm:pt>
    <dgm:pt modelId="{AC7B94C4-800B-4E24-9498-8543E1285073}" type="pres">
      <dgm:prSet presAssocID="{F2636F26-8291-4198-8850-C55FFB784169}" presName="Name5" presStyleLbl="vennNode1" presStyleIdx="4" presStyleCnt="6" custLinFactNeighborX="5778" custLinFactNeighborY="1208">
        <dgm:presLayoutVars>
          <dgm:bulletEnabled val="1"/>
        </dgm:presLayoutVars>
      </dgm:prSet>
      <dgm:spPr/>
    </dgm:pt>
    <dgm:pt modelId="{78C01B7E-D9F5-4716-BE59-49500D76D82F}" type="pres">
      <dgm:prSet presAssocID="{EE5EA442-E580-4FCB-97AA-5070EF506151}" presName="space" presStyleCnt="0"/>
      <dgm:spPr/>
    </dgm:pt>
    <dgm:pt modelId="{D7823BE9-7DEE-483D-933C-1534E94391FB}" type="pres">
      <dgm:prSet presAssocID="{0816F71B-9485-47A8-9E0B-252CE6CC436D}" presName="Name5" presStyleLbl="vennNode1" presStyleIdx="5" presStyleCnt="6">
        <dgm:presLayoutVars>
          <dgm:bulletEnabled val="1"/>
        </dgm:presLayoutVars>
      </dgm:prSet>
      <dgm:spPr/>
    </dgm:pt>
  </dgm:ptLst>
  <dgm:cxnLst>
    <dgm:cxn modelId="{3288EE07-82BF-45F1-881B-C58642D6996A}" srcId="{C77BC75A-B081-454D-BDB1-EAF412FCCBC5}" destId="{2FA43876-AE8F-4DEC-9427-EB8C184C5828}" srcOrd="0" destOrd="0" parTransId="{BE12ED54-9BFB-4FBA-9ED3-73F4B085AC68}" sibTransId="{3AA9FD99-584F-403E-8A62-A37FDFCB2A35}"/>
    <dgm:cxn modelId="{055F0C40-56F7-4CEA-B78A-68BF37174560}" type="presOf" srcId="{44477BD4-C44F-4718-92C3-384C507F1119}" destId="{E0176452-C8DB-4E56-AE8E-653F1880EB23}" srcOrd="0" destOrd="0" presId="urn:microsoft.com/office/officeart/2005/8/layout/venn3"/>
    <dgm:cxn modelId="{F7D7AB61-35FE-4F9B-BC8E-F36539D3FC36}" srcId="{C77BC75A-B081-454D-BDB1-EAF412FCCBC5}" destId="{44477BD4-C44F-4718-92C3-384C507F1119}" srcOrd="2" destOrd="0" parTransId="{236AEF65-4BC8-4E60-B023-16FB25F2DF79}" sibTransId="{6108E44B-A8BA-4BD5-911F-90A9D10BC393}"/>
    <dgm:cxn modelId="{4C2BD64C-B80F-44D3-ACB9-70C7BEB22EF8}" type="presOf" srcId="{F2636F26-8291-4198-8850-C55FFB784169}" destId="{AC7B94C4-800B-4E24-9498-8543E1285073}" srcOrd="0" destOrd="0" presId="urn:microsoft.com/office/officeart/2005/8/layout/venn3"/>
    <dgm:cxn modelId="{663CC04F-77FA-45B9-A3E8-A469C9DE01BE}" srcId="{C77BC75A-B081-454D-BDB1-EAF412FCCBC5}" destId="{F2636F26-8291-4198-8850-C55FFB784169}" srcOrd="4" destOrd="0" parTransId="{63651829-BBEA-4DF8-8071-793E91FDCA71}" sibTransId="{EE5EA442-E580-4FCB-97AA-5070EF506151}"/>
    <dgm:cxn modelId="{7A025453-E7AC-43BC-B414-7EAC677F65F8}" type="presOf" srcId="{F9AA90E4-B854-4628-9061-B2D65C371472}" destId="{4E60474A-2D72-405C-B297-6E0F33017FDC}" srcOrd="0" destOrd="0" presId="urn:microsoft.com/office/officeart/2005/8/layout/venn3"/>
    <dgm:cxn modelId="{0EDD6E7A-DC89-46E6-88F5-78D204A9347E}" srcId="{C77BC75A-B081-454D-BDB1-EAF412FCCBC5}" destId="{0816F71B-9485-47A8-9E0B-252CE6CC436D}" srcOrd="5" destOrd="0" parTransId="{B5493185-0303-48ED-895F-84F722B6DB77}" sibTransId="{5B37495B-7C78-4748-9FDA-1D48DC303684}"/>
    <dgm:cxn modelId="{D264EE8E-5E15-436E-A61F-CCD15800EF22}" type="presOf" srcId="{0816F71B-9485-47A8-9E0B-252CE6CC436D}" destId="{D7823BE9-7DEE-483D-933C-1534E94391FB}" srcOrd="0" destOrd="0" presId="urn:microsoft.com/office/officeart/2005/8/layout/venn3"/>
    <dgm:cxn modelId="{13F64998-65BE-4A97-9CBD-AFFAA394C414}" type="presOf" srcId="{2FA43876-AE8F-4DEC-9427-EB8C184C5828}" destId="{63CCC086-50B3-45CC-AB87-968ACE2AFCBC}" srcOrd="0" destOrd="0" presId="urn:microsoft.com/office/officeart/2005/8/layout/venn3"/>
    <dgm:cxn modelId="{5ED0BDA8-B6BA-4F98-9245-B69C6E9A8710}" type="presOf" srcId="{4D86D4CC-F207-481F-8940-93963954950A}" destId="{D7D196E6-5BC7-4858-8239-18A3E082726B}" srcOrd="0" destOrd="0" presId="urn:microsoft.com/office/officeart/2005/8/layout/venn3"/>
    <dgm:cxn modelId="{9B0B46B1-3A2F-4C11-8977-E1E7E4DDA568}" type="presOf" srcId="{C77BC75A-B081-454D-BDB1-EAF412FCCBC5}" destId="{8682ED5D-E50C-4DAA-8DC4-C4F01E40663A}" srcOrd="0" destOrd="0" presId="urn:microsoft.com/office/officeart/2005/8/layout/venn3"/>
    <dgm:cxn modelId="{483638C0-0E65-47A4-9131-FF91FC2F02C3}" srcId="{C77BC75A-B081-454D-BDB1-EAF412FCCBC5}" destId="{F9AA90E4-B854-4628-9061-B2D65C371472}" srcOrd="3" destOrd="0" parTransId="{93766DB3-A80D-476B-9BC0-B777E918CA20}" sibTransId="{0989DB62-3CE2-45F9-80C7-84F5EC5B77A4}"/>
    <dgm:cxn modelId="{1CB0C2C4-A9EC-43EC-BB14-D9DEBD622C52}" srcId="{C77BC75A-B081-454D-BDB1-EAF412FCCBC5}" destId="{4D86D4CC-F207-481F-8940-93963954950A}" srcOrd="1" destOrd="0" parTransId="{D01F1E8D-50C7-4B73-8D9B-EC4D3571AE16}" sibTransId="{108BCC53-D3C1-4AC5-86BB-6DC9941B672E}"/>
    <dgm:cxn modelId="{70D282F4-8803-4674-A61B-D9F589F2144B}" type="presParOf" srcId="{8682ED5D-E50C-4DAA-8DC4-C4F01E40663A}" destId="{63CCC086-50B3-45CC-AB87-968ACE2AFCBC}" srcOrd="0" destOrd="0" presId="urn:microsoft.com/office/officeart/2005/8/layout/venn3"/>
    <dgm:cxn modelId="{393C3CAD-099B-4BFC-B780-C2A4630E9152}" type="presParOf" srcId="{8682ED5D-E50C-4DAA-8DC4-C4F01E40663A}" destId="{BD64444B-3F68-41F2-A727-CDEDEEC3652F}" srcOrd="1" destOrd="0" presId="urn:microsoft.com/office/officeart/2005/8/layout/venn3"/>
    <dgm:cxn modelId="{40633194-2BCA-4816-AAB2-CBDF719693F0}" type="presParOf" srcId="{8682ED5D-E50C-4DAA-8DC4-C4F01E40663A}" destId="{D7D196E6-5BC7-4858-8239-18A3E082726B}" srcOrd="2" destOrd="0" presId="urn:microsoft.com/office/officeart/2005/8/layout/venn3"/>
    <dgm:cxn modelId="{8775393E-8ECE-4C0B-8673-BA36E8215C07}" type="presParOf" srcId="{8682ED5D-E50C-4DAA-8DC4-C4F01E40663A}" destId="{EDEE697B-ABBA-4005-925E-16FB8F95AEF3}" srcOrd="3" destOrd="0" presId="urn:microsoft.com/office/officeart/2005/8/layout/venn3"/>
    <dgm:cxn modelId="{380FAE42-8203-45FD-89A2-CDA833E0E9E5}" type="presParOf" srcId="{8682ED5D-E50C-4DAA-8DC4-C4F01E40663A}" destId="{E0176452-C8DB-4E56-AE8E-653F1880EB23}" srcOrd="4" destOrd="0" presId="urn:microsoft.com/office/officeart/2005/8/layout/venn3"/>
    <dgm:cxn modelId="{4A1027A3-9E93-4E4D-9FD0-BC8D00C03A1B}" type="presParOf" srcId="{8682ED5D-E50C-4DAA-8DC4-C4F01E40663A}" destId="{C9C852CC-E6F8-44FA-8B88-292AF7D3C697}" srcOrd="5" destOrd="0" presId="urn:microsoft.com/office/officeart/2005/8/layout/venn3"/>
    <dgm:cxn modelId="{3FE4B167-8479-4520-A9DB-9FC8FAD0EEAA}" type="presParOf" srcId="{8682ED5D-E50C-4DAA-8DC4-C4F01E40663A}" destId="{4E60474A-2D72-405C-B297-6E0F33017FDC}" srcOrd="6" destOrd="0" presId="urn:microsoft.com/office/officeart/2005/8/layout/venn3"/>
    <dgm:cxn modelId="{C4B4BF42-55F1-4527-8C87-824EDEBA086B}" type="presParOf" srcId="{8682ED5D-E50C-4DAA-8DC4-C4F01E40663A}" destId="{BED9F613-56E2-41BC-930D-D8D635872EDA}" srcOrd="7" destOrd="0" presId="urn:microsoft.com/office/officeart/2005/8/layout/venn3"/>
    <dgm:cxn modelId="{4313A988-ABE6-4D2B-BB0F-FAAA25142C22}" type="presParOf" srcId="{8682ED5D-E50C-4DAA-8DC4-C4F01E40663A}" destId="{AC7B94C4-800B-4E24-9498-8543E1285073}" srcOrd="8" destOrd="0" presId="urn:microsoft.com/office/officeart/2005/8/layout/venn3"/>
    <dgm:cxn modelId="{F7CE782F-C35A-4FEF-AB71-3A0D07AA5712}" type="presParOf" srcId="{8682ED5D-E50C-4DAA-8DC4-C4F01E40663A}" destId="{78C01B7E-D9F5-4716-BE59-49500D76D82F}" srcOrd="9" destOrd="0" presId="urn:microsoft.com/office/officeart/2005/8/layout/venn3"/>
    <dgm:cxn modelId="{7F39E3E9-1E00-49A3-B89E-61AB4E695436}" type="presParOf" srcId="{8682ED5D-E50C-4DAA-8DC4-C4F01E40663A}" destId="{D7823BE9-7DEE-483D-933C-1534E94391FB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F66F47-4AF1-476D-8492-6239C41FBDF3}">
      <dsp:nvSpPr>
        <dsp:cNvPr id="0" name=""/>
        <dsp:cNvSpPr/>
      </dsp:nvSpPr>
      <dsp:spPr>
        <a:xfrm>
          <a:off x="1638818" y="78526"/>
          <a:ext cx="4970887" cy="4970887"/>
        </a:xfrm>
        <a:prstGeom prst="circularArrow">
          <a:avLst>
            <a:gd name="adj1" fmla="val 5544"/>
            <a:gd name="adj2" fmla="val 330680"/>
            <a:gd name="adj3" fmla="val 13775457"/>
            <a:gd name="adj4" fmla="val 17386249"/>
            <a:gd name="adj5" fmla="val 5757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149539FE-8D0F-4CF6-9F41-BD77E469F7B0}">
      <dsp:nvSpPr>
        <dsp:cNvPr id="0" name=""/>
        <dsp:cNvSpPr/>
      </dsp:nvSpPr>
      <dsp:spPr>
        <a:xfrm>
          <a:off x="4989599" y="1528937"/>
          <a:ext cx="2328153" cy="116407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молчание</a:t>
          </a:r>
        </a:p>
      </dsp:txBody>
      <dsp:txXfrm>
        <a:off x="5046425" y="1585763"/>
        <a:ext cx="2214501" cy="1050424"/>
      </dsp:txXfrm>
    </dsp:sp>
    <dsp:sp modelId="{25CB53CC-DA82-4D09-9D33-5E8FC82147E5}">
      <dsp:nvSpPr>
        <dsp:cNvPr id="0" name=""/>
        <dsp:cNvSpPr/>
      </dsp:nvSpPr>
      <dsp:spPr>
        <a:xfrm>
          <a:off x="2595820" y="147942"/>
          <a:ext cx="2328153" cy="1164076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лучше</a:t>
          </a:r>
        </a:p>
      </dsp:txBody>
      <dsp:txXfrm>
        <a:off x="2652646" y="204768"/>
        <a:ext cx="2214501" cy="1050424"/>
      </dsp:txXfrm>
    </dsp:sp>
    <dsp:sp modelId="{A25EF16A-138C-4242-B583-8788EEE87FC5}">
      <dsp:nvSpPr>
        <dsp:cNvPr id="0" name=""/>
        <dsp:cNvSpPr/>
      </dsp:nvSpPr>
      <dsp:spPr>
        <a:xfrm>
          <a:off x="4346043" y="3459599"/>
          <a:ext cx="2328153" cy="1164076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худого</a:t>
          </a:r>
        </a:p>
      </dsp:txBody>
      <dsp:txXfrm>
        <a:off x="4402869" y="3516425"/>
        <a:ext cx="2214501" cy="1050424"/>
      </dsp:txXfrm>
    </dsp:sp>
    <dsp:sp modelId="{F42584A7-E369-4C0C-84E7-40305F7E3BF4}">
      <dsp:nvSpPr>
        <dsp:cNvPr id="0" name=""/>
        <dsp:cNvSpPr/>
      </dsp:nvSpPr>
      <dsp:spPr>
        <a:xfrm>
          <a:off x="1289176" y="3540044"/>
          <a:ext cx="2328153" cy="1164076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доброе</a:t>
          </a:r>
        </a:p>
      </dsp:txBody>
      <dsp:txXfrm>
        <a:off x="1346002" y="3596870"/>
        <a:ext cx="2214501" cy="1050424"/>
      </dsp:txXfrm>
    </dsp:sp>
    <dsp:sp modelId="{4F9D6165-D700-4374-B516-D75A88B1615B}">
      <dsp:nvSpPr>
        <dsp:cNvPr id="0" name=""/>
        <dsp:cNvSpPr/>
      </dsp:nvSpPr>
      <dsp:spPr>
        <a:xfrm>
          <a:off x="677543" y="1465664"/>
          <a:ext cx="2328153" cy="1164076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ворчания</a:t>
          </a:r>
        </a:p>
      </dsp:txBody>
      <dsp:txXfrm>
        <a:off x="734369" y="1522490"/>
        <a:ext cx="2214501" cy="10504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646EC6-C74B-4364-96E7-90B676E8B5C9}">
      <dsp:nvSpPr>
        <dsp:cNvPr id="0" name=""/>
        <dsp:cNvSpPr/>
      </dsp:nvSpPr>
      <dsp:spPr>
        <a:xfrm>
          <a:off x="2928961" y="142871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0D53D88B-E01B-435E-B6CF-76D9E70549FB}">
      <dsp:nvSpPr>
        <dsp:cNvPr id="0" name=""/>
        <dsp:cNvSpPr/>
      </dsp:nvSpPr>
      <dsp:spPr>
        <a:xfrm>
          <a:off x="2857527" y="285748"/>
          <a:ext cx="1566672" cy="853440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от</a:t>
          </a:r>
        </a:p>
      </dsp:txBody>
      <dsp:txXfrm>
        <a:off x="2857527" y="285748"/>
        <a:ext cx="1566672" cy="853440"/>
      </dsp:txXfrm>
    </dsp:sp>
    <dsp:sp modelId="{F6AAE04B-5A85-4E36-BEAB-C8E5AB7143C3}">
      <dsp:nvSpPr>
        <dsp:cNvPr id="0" name=""/>
        <dsp:cNvSpPr/>
      </dsp:nvSpPr>
      <dsp:spPr>
        <a:xfrm>
          <a:off x="4071971" y="714380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7210FE6-6B9F-41AC-96F9-FB44832B3651}">
      <dsp:nvSpPr>
        <dsp:cNvPr id="0" name=""/>
        <dsp:cNvSpPr/>
      </dsp:nvSpPr>
      <dsp:spPr>
        <a:xfrm>
          <a:off x="3571893" y="2071699"/>
          <a:ext cx="3652646" cy="934720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приветливых</a:t>
          </a:r>
        </a:p>
      </dsp:txBody>
      <dsp:txXfrm>
        <a:off x="3571893" y="2071699"/>
        <a:ext cx="3652646" cy="934720"/>
      </dsp:txXfrm>
    </dsp:sp>
    <dsp:sp modelId="{FA02819C-158F-4FCB-834E-17D1D1D28780}">
      <dsp:nvSpPr>
        <dsp:cNvPr id="0" name=""/>
        <dsp:cNvSpPr/>
      </dsp:nvSpPr>
      <dsp:spPr>
        <a:xfrm>
          <a:off x="4071971" y="1928823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46775DF-4827-4131-8A41-5282AF1EF689}">
      <dsp:nvSpPr>
        <dsp:cNvPr id="0" name=""/>
        <dsp:cNvSpPr/>
      </dsp:nvSpPr>
      <dsp:spPr>
        <a:xfrm>
          <a:off x="4214835" y="785822"/>
          <a:ext cx="1484682" cy="1044448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язык</a:t>
          </a:r>
        </a:p>
      </dsp:txBody>
      <dsp:txXfrm>
        <a:off x="4214835" y="785822"/>
        <a:ext cx="1484682" cy="1044448"/>
      </dsp:txXfrm>
    </dsp:sp>
    <dsp:sp modelId="{D051960A-1F23-4946-B0F9-040CDD7E5B5D}">
      <dsp:nvSpPr>
        <dsp:cNvPr id="0" name=""/>
        <dsp:cNvSpPr/>
      </dsp:nvSpPr>
      <dsp:spPr>
        <a:xfrm>
          <a:off x="3071828" y="2643205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CBA51B1-FB2E-49A3-AE6B-46FB24C247DF}">
      <dsp:nvSpPr>
        <dsp:cNvPr id="0" name=""/>
        <dsp:cNvSpPr/>
      </dsp:nvSpPr>
      <dsp:spPr>
        <a:xfrm>
          <a:off x="3071832" y="2928958"/>
          <a:ext cx="1566672" cy="853440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сохнет</a:t>
          </a:r>
        </a:p>
      </dsp:txBody>
      <dsp:txXfrm>
        <a:off x="3071832" y="2928958"/>
        <a:ext cx="1566672" cy="853440"/>
      </dsp:txXfrm>
    </dsp:sp>
    <dsp:sp modelId="{02FC69F7-AD4F-4F13-9B80-282A76924001}">
      <dsp:nvSpPr>
        <dsp:cNvPr id="0" name=""/>
        <dsp:cNvSpPr/>
      </dsp:nvSpPr>
      <dsp:spPr>
        <a:xfrm>
          <a:off x="2000258" y="2071704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1CBE525-4311-4D72-B3A4-5F9D35CA95E0}">
      <dsp:nvSpPr>
        <dsp:cNvPr id="0" name=""/>
        <dsp:cNvSpPr/>
      </dsp:nvSpPr>
      <dsp:spPr>
        <a:xfrm>
          <a:off x="1500195" y="785822"/>
          <a:ext cx="1484682" cy="1044448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не</a:t>
          </a:r>
        </a:p>
      </dsp:txBody>
      <dsp:txXfrm>
        <a:off x="1500195" y="785822"/>
        <a:ext cx="1484682" cy="1044448"/>
      </dsp:txXfrm>
    </dsp:sp>
    <dsp:sp modelId="{45598A8B-1F65-4140-B649-AB8D685DABF6}">
      <dsp:nvSpPr>
        <dsp:cNvPr id="0" name=""/>
        <dsp:cNvSpPr/>
      </dsp:nvSpPr>
      <dsp:spPr>
        <a:xfrm>
          <a:off x="1857390" y="785820"/>
          <a:ext cx="1253337" cy="125333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AE4539FF-153C-44EE-99B6-FC99F319063C}">
      <dsp:nvSpPr>
        <dsp:cNvPr id="0" name=""/>
        <dsp:cNvSpPr/>
      </dsp:nvSpPr>
      <dsp:spPr>
        <a:xfrm>
          <a:off x="1857394" y="2214574"/>
          <a:ext cx="1484682" cy="1044448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слов</a:t>
          </a:r>
        </a:p>
      </dsp:txBody>
      <dsp:txXfrm>
        <a:off x="1857394" y="2214574"/>
        <a:ext cx="1484682" cy="10444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CCC086-50B3-45CC-AB87-968ACE2AFCBC}">
      <dsp:nvSpPr>
        <dsp:cNvPr id="0" name=""/>
        <dsp:cNvSpPr/>
      </dsp:nvSpPr>
      <dsp:spPr>
        <a:xfrm>
          <a:off x="1072" y="1153527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40640" rIns="96691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век</a:t>
          </a:r>
        </a:p>
      </dsp:txBody>
      <dsp:txXfrm>
        <a:off x="258371" y="1410826"/>
        <a:ext cx="1242347" cy="1242347"/>
      </dsp:txXfrm>
    </dsp:sp>
    <dsp:sp modelId="{D7D196E6-5BC7-4858-8239-18A3E082726B}">
      <dsp:nvSpPr>
        <dsp:cNvPr id="0" name=""/>
        <dsp:cNvSpPr/>
      </dsp:nvSpPr>
      <dsp:spPr>
        <a:xfrm>
          <a:off x="1406629" y="1153527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40640" rIns="96691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слова</a:t>
          </a:r>
        </a:p>
      </dsp:txBody>
      <dsp:txXfrm>
        <a:off x="1663928" y="1410826"/>
        <a:ext cx="1242347" cy="1242347"/>
      </dsp:txXfrm>
    </dsp:sp>
    <dsp:sp modelId="{E0176452-C8DB-4E56-AE8E-653F1880EB23}">
      <dsp:nvSpPr>
        <dsp:cNvPr id="0" name=""/>
        <dsp:cNvSpPr/>
      </dsp:nvSpPr>
      <dsp:spPr>
        <a:xfrm>
          <a:off x="2812185" y="1153527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40640" rIns="96691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от</a:t>
          </a:r>
        </a:p>
      </dsp:txBody>
      <dsp:txXfrm>
        <a:off x="3069484" y="1410826"/>
        <a:ext cx="1242347" cy="1242347"/>
      </dsp:txXfrm>
    </dsp:sp>
    <dsp:sp modelId="{4E60474A-2D72-405C-B297-6E0F33017FDC}">
      <dsp:nvSpPr>
        <dsp:cNvPr id="0" name=""/>
        <dsp:cNvSpPr/>
      </dsp:nvSpPr>
      <dsp:spPr>
        <a:xfrm>
          <a:off x="4214843" y="1174751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43180" rIns="96691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/>
            <a:t>ссора</a:t>
          </a:r>
        </a:p>
      </dsp:txBody>
      <dsp:txXfrm>
        <a:off x="4472142" y="1432050"/>
        <a:ext cx="1242347" cy="1242347"/>
      </dsp:txXfrm>
    </dsp:sp>
    <dsp:sp modelId="{AC7B94C4-800B-4E24-9498-8543E1285073}">
      <dsp:nvSpPr>
        <dsp:cNvPr id="0" name=""/>
        <dsp:cNvSpPr/>
      </dsp:nvSpPr>
      <dsp:spPr>
        <a:xfrm>
          <a:off x="5643602" y="1174751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40640" rIns="96691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на</a:t>
          </a:r>
        </a:p>
      </dsp:txBody>
      <dsp:txXfrm>
        <a:off x="5900901" y="1432050"/>
        <a:ext cx="1242347" cy="1242347"/>
      </dsp:txXfrm>
    </dsp:sp>
    <dsp:sp modelId="{D7823BE9-7DEE-483D-933C-1534E94391FB}">
      <dsp:nvSpPr>
        <dsp:cNvPr id="0" name=""/>
        <dsp:cNvSpPr/>
      </dsp:nvSpPr>
      <dsp:spPr>
        <a:xfrm>
          <a:off x="7028855" y="1153527"/>
          <a:ext cx="1756945" cy="175694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96691" tIns="30480" rIns="96691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одного</a:t>
          </a:r>
        </a:p>
      </dsp:txBody>
      <dsp:txXfrm>
        <a:off x="7286154" y="1410826"/>
        <a:ext cx="1242347" cy="1242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016-2017\&#1082;&#1083;&#1072;&#1089;&#1089;&#1085;&#1099;&#1081;%20&#1095;&#1072;&#1089;\&#1082;&#1083;&#1072;&#1089;&#1089;&#1085;&#1099;&#1081;%20&#1095;&#1072;&#1089;\YUrima_-_ZHemchuzhina_tvoih_glaz_(xMusic.me)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hyperlink" Target="https://yandex.ru/video/preview/2589979619660392697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016-2017\&#1082;&#1083;&#1072;&#1089;&#1089;&#1085;&#1099;&#1081;%20&#1095;&#1072;&#1089;\&#1082;&#1083;&#1072;&#1089;&#1089;&#1085;&#1099;&#1081;%20&#1095;&#1072;&#1089;\Krasivaya_melodichnaya_muzyka_-_vdohnovenie_(xMusic.me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16421521170804998985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86454"/>
            <a:ext cx="914400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Притча о  древнегреческом философе </a:t>
            </a:r>
            <a:r>
              <a:rPr lang="ru-RU" sz="2400" b="1" i="1" dirty="0" err="1"/>
              <a:t>Ксанфе</a:t>
            </a:r>
            <a:r>
              <a:rPr lang="ru-RU" sz="2400" b="1" i="1" dirty="0"/>
              <a:t> и его рабе Эзопе.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361664.jpg"/>
          <p:cNvPicPr>
            <a:picLocks noChangeAspect="1"/>
          </p:cNvPicPr>
          <p:nvPr/>
        </p:nvPicPr>
        <p:blipFill>
          <a:blip r:embed="rId3"/>
          <a:srcRect t="11461" r="1631" b="11679"/>
          <a:stretch>
            <a:fillRect/>
          </a:stretch>
        </p:blipFill>
        <p:spPr>
          <a:xfrm>
            <a:off x="785786" y="2285992"/>
            <a:ext cx="7429552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142852"/>
            <a:ext cx="864399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«Люди, при всех своих недостатках, </a:t>
            </a: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остаются достойнейшими в </a:t>
            </a: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мире существами» </a:t>
            </a: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(И. Гете). 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142852"/>
            <a:ext cx="634378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«ЧУДЕСНЫЙ КОВЕР»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0_c87bd_dc61be14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142984"/>
            <a:ext cx="1500198" cy="173561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 descr="0_c87dc_e7921329_X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1142984"/>
            <a:ext cx="2071702" cy="1812739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5072066" y="3000372"/>
            <a:ext cx="3922872" cy="34163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Милашка!</a:t>
            </a:r>
          </a:p>
          <a:p>
            <a:pPr algn="ctr"/>
            <a:r>
              <a:rPr lang="ru-RU" dirty="0" err="1">
                <a:solidFill>
                  <a:srgbClr val="C00000"/>
                </a:solidFill>
              </a:rPr>
              <a:t>Обаяшка</a:t>
            </a:r>
            <a:r>
              <a:rPr lang="ru-RU" dirty="0">
                <a:solidFill>
                  <a:srgbClr val="C00000"/>
                </a:solidFill>
              </a:rPr>
              <a:t>!</a:t>
            </a:r>
            <a:endParaRPr lang="ru-RU" dirty="0">
              <a:solidFill>
                <a:srgbClr val="00B0F0"/>
              </a:solidFill>
            </a:endParaRPr>
          </a:p>
          <a:p>
            <a:pPr algn="ctr"/>
            <a:r>
              <a:rPr lang="ru-RU" dirty="0" err="1">
                <a:solidFill>
                  <a:srgbClr val="00B0F0"/>
                </a:solidFill>
              </a:rPr>
              <a:t>Симпатяшка</a:t>
            </a:r>
            <a:r>
              <a:rPr lang="ru-RU" dirty="0">
                <a:solidFill>
                  <a:srgbClr val="00B0F0"/>
                </a:solidFill>
              </a:rPr>
              <a:t>!</a:t>
            </a:r>
          </a:p>
          <a:p>
            <a:pPr algn="ctr"/>
            <a:r>
              <a:rPr lang="ru-RU" dirty="0">
                <a:solidFill>
                  <a:srgbClr val="7030A0"/>
                </a:solidFill>
              </a:rPr>
              <a:t>У тебя вдохновляющая на великие свершения улыбка...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Ты так трогательно нежна.</a:t>
            </a:r>
          </a:p>
          <a:p>
            <a:pPr algn="ctr"/>
            <a:r>
              <a:rPr lang="ru-RU" dirty="0">
                <a:solidFill>
                  <a:srgbClr val="C00000"/>
                </a:solidFill>
              </a:rPr>
              <a:t>Ты способна увидеть необычное в обычных вещах...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 тебя мечтательный  взгляд…</a:t>
            </a:r>
            <a:br>
              <a:rPr lang="ru-RU" dirty="0"/>
            </a:br>
            <a:r>
              <a:rPr lang="ru-RU" dirty="0">
                <a:solidFill>
                  <a:srgbClr val="00B050"/>
                </a:solidFill>
              </a:rPr>
              <a:t> Мне нравится, что ты интересуешься тем, о чем я думаю...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Ты очень душевный человек.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000372"/>
            <a:ext cx="4929190" cy="369331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rgbClr val="0070C0"/>
                </a:solidFill>
              </a:rPr>
              <a:t>Средневековые рыцари рядом с тобой отдыхают.</a:t>
            </a:r>
          </a:p>
          <a:p>
            <a:pPr algn="ctr"/>
            <a:r>
              <a:rPr lang="ru-RU" i="1" dirty="0">
                <a:solidFill>
                  <a:srgbClr val="C00000"/>
                </a:solidFill>
              </a:rPr>
              <a:t>У тебя очень располагающая улыбка.</a:t>
            </a:r>
          </a:p>
          <a:p>
            <a:pPr algn="ctr"/>
            <a:r>
              <a:rPr lang="ru-RU" i="1" dirty="0">
                <a:solidFill>
                  <a:srgbClr val="002060"/>
                </a:solidFill>
              </a:rPr>
              <a:t>Никто  не может сравниться с тобой в чувстве юмора.</a:t>
            </a:r>
          </a:p>
          <a:p>
            <a:pPr algn="ctr"/>
            <a:r>
              <a:rPr lang="ru-RU" i="1" dirty="0">
                <a:solidFill>
                  <a:srgbClr val="009900"/>
                </a:solidFill>
              </a:rPr>
              <a:t>Ты яркая и многогранная личность.</a:t>
            </a:r>
          </a:p>
          <a:p>
            <a:pPr algn="ctr"/>
            <a:r>
              <a:rPr lang="ru-RU" i="1" dirty="0">
                <a:solidFill>
                  <a:srgbClr val="C00000"/>
                </a:solidFill>
              </a:rPr>
              <a:t>Твоему обаянию невозможно противостоять.</a:t>
            </a:r>
          </a:p>
          <a:p>
            <a:pPr algn="ctr"/>
            <a:r>
              <a:rPr lang="ru-RU" i="1" dirty="0">
                <a:solidFill>
                  <a:srgbClr val="0070C0"/>
                </a:solidFill>
              </a:rPr>
              <a:t>Более энергичного и фееричного парня, чем ты, ещё надо поискать.</a:t>
            </a:r>
          </a:p>
          <a:p>
            <a:pPr algn="ctr"/>
            <a:r>
              <a:rPr lang="ru-RU" i="1" dirty="0">
                <a:solidFill>
                  <a:srgbClr val="7030A0"/>
                </a:solidFill>
              </a:rPr>
              <a:t>У тебя большое доброе сердце</a:t>
            </a:r>
            <a:r>
              <a:rPr lang="ru-RU" i="1" dirty="0"/>
              <a:t>.</a:t>
            </a:r>
          </a:p>
          <a:p>
            <a:pPr algn="ctr"/>
            <a:r>
              <a:rPr lang="ru-RU" i="1" dirty="0">
                <a:solidFill>
                  <a:srgbClr val="00B050"/>
                </a:solidFill>
              </a:rPr>
              <a:t>У тебя спокойный, сдержанный, лаконичный мужской стиль.</a:t>
            </a:r>
          </a:p>
          <a:p>
            <a:endParaRPr lang="ru-RU" dirty="0"/>
          </a:p>
        </p:txBody>
      </p:sp>
      <p:pic>
        <p:nvPicPr>
          <p:cNvPr id="10" name="YUrima_-_ZHemchuzhina_tvoih_glaz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2164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__20160210_14353359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147765275463629164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3071834" cy="2071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214290"/>
            <a:ext cx="7967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 языке и силе слова…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0430" y="1285860"/>
            <a:ext cx="4929222" cy="193899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Язык — лучший посредник для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установления  дружбы и согласия. </a:t>
            </a:r>
          </a:p>
          <a:p>
            <a:r>
              <a:rPr lang="ru-RU" dirty="0"/>
              <a:t>                                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Эразм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Роттердамский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Pedro-calderon-barc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3429000"/>
            <a:ext cx="2514600" cy="323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57158" y="3857628"/>
            <a:ext cx="5357850" cy="264687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Язык — самое опасное оружие: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рана от меча легче залечивается,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чем от слова. 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Педро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Кардерон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Барка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_20160210_14353359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Г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357298"/>
            <a:ext cx="2214578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357554" y="1285860"/>
            <a:ext cx="4512774" cy="1200329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Выпущенное слово не поймаешь.</a:t>
            </a:r>
          </a:p>
          <a:p>
            <a:pPr algn="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Гораций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14290"/>
            <a:ext cx="7967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 языке и силе слова…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472" y="4643446"/>
            <a:ext cx="5090176" cy="156966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Злой язык — признак злого сердца. 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Публилий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УБ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3429000"/>
            <a:ext cx="24384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071538" y="214290"/>
            <a:ext cx="68263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Составь половицы </a:t>
            </a:r>
          </a:p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поговорки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271462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714348" y="1571612"/>
          <a:ext cx="771530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00100" y="6072206"/>
            <a:ext cx="770986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ДОБРОЕ МОЛЧАНИЕ ЛУЧШЕ ХУДОГО </a:t>
            </a:r>
            <a:r>
              <a:rPr lang="ru-RU" sz="28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ВОрчАНИЯ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071538" y="214290"/>
            <a:ext cx="68263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Составь половицы </a:t>
            </a:r>
          </a:p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поговорки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271462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785786" y="1643050"/>
          <a:ext cx="771530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571472" y="1785926"/>
          <a:ext cx="821537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071538" y="5857892"/>
            <a:ext cx="7066678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ПРИВЕТЛИВЫХ СЛОВ ЯЗЫК НЕ ОТСОХНЕТ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071538" y="214290"/>
            <a:ext cx="68263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Составь половицы </a:t>
            </a:r>
          </a:p>
          <a:p>
            <a:pPr algn="ctr"/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поговорки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271462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785786" y="1643050"/>
          <a:ext cx="771530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214282" y="1397000"/>
          <a:ext cx="878687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357290" y="5357826"/>
            <a:ext cx="649472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ОДНОГО СЛОВА – на век ссора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hq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214686"/>
            <a:ext cx="4572000" cy="3429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Рисунок 2" descr="444.jpg"/>
          <p:cNvPicPr>
            <a:picLocks noChangeAspect="1"/>
          </p:cNvPicPr>
          <p:nvPr/>
        </p:nvPicPr>
        <p:blipFill>
          <a:blip r:embed="rId4"/>
          <a:srcRect r="943" b="8235"/>
          <a:stretch>
            <a:fillRect/>
          </a:stretch>
        </p:blipFill>
        <p:spPr>
          <a:xfrm>
            <a:off x="5357818" y="285728"/>
            <a:ext cx="3500462" cy="3714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570" y="4500570"/>
            <a:ext cx="3105150" cy="204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285728"/>
            <a:ext cx="4286280" cy="27271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Прямоугольник 7"/>
          <p:cNvSpPr/>
          <p:nvPr/>
        </p:nvSpPr>
        <p:spPr>
          <a:xfrm>
            <a:off x="667292" y="3476334"/>
            <a:ext cx="847866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/>
              </a:rPr>
              <a:t>Все оставляет свой след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СТЬ-ДЛЯ-СОКРАТА-НОВА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slova-govorit-nelzy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214422"/>
            <a:ext cx="4199215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28794" y="214290"/>
            <a:ext cx="4849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НАШЕ </a:t>
            </a:r>
            <a:r>
              <a:rPr lang="ru-RU" sz="5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КРЕДо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!!!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00562" y="1214422"/>
            <a:ext cx="447944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rgbClr val="002060"/>
                </a:solidFill>
              </a:rPr>
              <a:t>Мои мысли, моя речь – </a:t>
            </a:r>
          </a:p>
          <a:p>
            <a:pPr algn="ctr"/>
            <a:r>
              <a:rPr lang="ru-RU" sz="2800" i="1" dirty="0">
                <a:solidFill>
                  <a:srgbClr val="002060"/>
                </a:solidFill>
              </a:rPr>
              <a:t>это моё зеркало, и оно будет чистым.</a:t>
            </a:r>
          </a:p>
          <a:p>
            <a:pPr algn="ctr"/>
            <a:endParaRPr lang="ru-RU" sz="2800" i="1" dirty="0">
              <a:solidFill>
                <a:srgbClr val="002060"/>
              </a:solidFill>
            </a:endParaRPr>
          </a:p>
          <a:p>
            <a:pPr algn="ctr"/>
            <a:r>
              <a:rPr lang="ru-RU" sz="2800" i="1" dirty="0">
                <a:solidFill>
                  <a:srgbClr val="002060"/>
                </a:solidFill>
              </a:rPr>
              <a:t>Настоящий контроль – это контроль изнутри.</a:t>
            </a:r>
          </a:p>
          <a:p>
            <a:pPr algn="ctr"/>
            <a:endParaRPr lang="ru-RU" sz="2800" i="1" dirty="0">
              <a:solidFill>
                <a:srgbClr val="002060"/>
              </a:solidFill>
            </a:endParaRPr>
          </a:p>
          <a:p>
            <a:pPr algn="ctr"/>
            <a:r>
              <a:rPr lang="ru-RU" sz="2800" i="1" dirty="0">
                <a:solidFill>
                  <a:srgbClr val="002060"/>
                </a:solidFill>
              </a:rPr>
              <a:t>Не скупитесь на добрые, ласковые слова.</a:t>
            </a:r>
          </a:p>
          <a:p>
            <a:pPr algn="ctr"/>
            <a:r>
              <a:rPr lang="ru-RU" sz="2800" i="1" dirty="0">
                <a:solidFill>
                  <a:srgbClr val="002060"/>
                </a:solidFill>
              </a:rPr>
              <a:t> И люди вокруг вас тоже будут добрые и внимательные.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428868"/>
            <a:ext cx="607198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Словом можно убить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Словом можно спасти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Словом можно полки за собой повести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Словом можно предать и продать, и купить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Слово можно в разящий свинец перелить.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                                                Вадим </a:t>
            </a:r>
            <a:r>
              <a:rPr lang="ru-RU" sz="2400" b="1" dirty="0" err="1">
                <a:solidFill>
                  <a:schemeClr val="bg1"/>
                </a:solidFill>
              </a:rPr>
              <a:t>Шефнер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5000636"/>
            <a:ext cx="7879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  <p:pic>
        <p:nvPicPr>
          <p:cNvPr id="5" name="Рисунок 4" descr="Омар-Хайям-про-добрые-сло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71480"/>
            <a:ext cx="7858180" cy="40862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2060"/>
                </a:solidFill>
              </a:rPr>
              <a:t>«Язык – мой друг и враг мой…» </a:t>
            </a:r>
          </a:p>
        </p:txBody>
      </p:sp>
      <p:pic>
        <p:nvPicPr>
          <p:cNvPr id="4" name="Содержимое 3" descr="Johnson-pastel-cropped-819x102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1643050"/>
            <a:ext cx="361988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2143116"/>
            <a:ext cx="457203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/>
              <a:t>«Язык — одежда </a:t>
            </a:r>
          </a:p>
          <a:p>
            <a:pPr algn="ctr"/>
            <a:r>
              <a:rPr lang="ru-RU" sz="4800" b="1" i="1" dirty="0"/>
              <a:t>наших мыслей»</a:t>
            </a:r>
          </a:p>
          <a:p>
            <a:pPr algn="ctr"/>
            <a:r>
              <a:rPr lang="ru-RU" sz="3200" dirty="0"/>
              <a:t>                        </a:t>
            </a:r>
          </a:p>
          <a:p>
            <a:pPr algn="ctr"/>
            <a:r>
              <a:rPr lang="ru-RU" sz="3200" dirty="0" err="1"/>
              <a:t>Сэмюэл</a:t>
            </a:r>
            <a:r>
              <a:rPr lang="ru-RU" sz="3200" dirty="0"/>
              <a:t>  Джонсон 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6380" y="642918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Когда ты хочешь молвить слово,	</a:t>
            </a:r>
            <a:br>
              <a:rPr lang="ru-RU" dirty="0"/>
            </a:br>
            <a:r>
              <a:rPr lang="ru-RU" dirty="0"/>
              <a:t>Мой друг, подумай, не спеши.</a:t>
            </a:r>
            <a:br>
              <a:rPr lang="ru-RU" dirty="0"/>
            </a:br>
            <a:r>
              <a:rPr lang="ru-RU" dirty="0"/>
              <a:t>Оно бывает то сурово,</a:t>
            </a:r>
            <a:br>
              <a:rPr lang="ru-RU" dirty="0"/>
            </a:br>
            <a:r>
              <a:rPr lang="ru-RU" dirty="0"/>
              <a:t>То рождено теплом души,</a:t>
            </a:r>
            <a:br>
              <a:rPr lang="ru-RU" dirty="0"/>
            </a:br>
            <a:r>
              <a:rPr lang="ru-RU" dirty="0"/>
              <a:t>Оно то жаворонком вьётся,</a:t>
            </a:r>
            <a:br>
              <a:rPr lang="ru-RU" dirty="0"/>
            </a:br>
            <a:r>
              <a:rPr lang="ru-RU" dirty="0"/>
              <a:t>То медью траурной поёт.</a:t>
            </a:r>
            <a:br>
              <a:rPr lang="ru-RU" dirty="0"/>
            </a:br>
            <a:endParaRPr lang="ru-RU" dirty="0"/>
          </a:p>
          <a:p>
            <a:r>
              <a:rPr lang="ru-RU" dirty="0"/>
              <a:t>Покуда слово сам не взвесишь –</a:t>
            </a:r>
            <a:br>
              <a:rPr lang="ru-RU" dirty="0"/>
            </a:br>
            <a:r>
              <a:rPr lang="ru-RU" dirty="0"/>
              <a:t>Не выпускай его в полёт.</a:t>
            </a:r>
            <a:br>
              <a:rPr lang="ru-RU" dirty="0"/>
            </a:br>
            <a:r>
              <a:rPr lang="ru-RU" dirty="0"/>
              <a:t>Им можно радости прибавить,</a:t>
            </a:r>
            <a:br>
              <a:rPr lang="ru-RU" dirty="0"/>
            </a:br>
            <a:r>
              <a:rPr lang="ru-RU" dirty="0"/>
              <a:t>И людям радость отравить,</a:t>
            </a:r>
            <a:br>
              <a:rPr lang="ru-RU" dirty="0"/>
            </a:br>
            <a:r>
              <a:rPr lang="ru-RU" dirty="0"/>
              <a:t>Им можно лед зимой расплавить</a:t>
            </a:r>
            <a:br>
              <a:rPr lang="ru-RU" dirty="0"/>
            </a:br>
            <a:r>
              <a:rPr lang="ru-RU" dirty="0"/>
              <a:t>И камень в крошку раздолбить.</a:t>
            </a:r>
            <a:br>
              <a:rPr lang="ru-RU" dirty="0"/>
            </a:br>
            <a:endParaRPr lang="ru-RU" dirty="0"/>
          </a:p>
          <a:p>
            <a:r>
              <a:rPr lang="ru-RU" dirty="0"/>
              <a:t>Оно одарит иль ограбит,</a:t>
            </a:r>
            <a:br>
              <a:rPr lang="ru-RU" dirty="0"/>
            </a:br>
            <a:r>
              <a:rPr lang="ru-RU" dirty="0"/>
              <a:t>Пусть ненароком, пусть шутя.</a:t>
            </a:r>
            <a:br>
              <a:rPr lang="ru-RU" dirty="0"/>
            </a:br>
            <a:r>
              <a:rPr lang="ru-RU" dirty="0"/>
              <a:t>Подумай, как бы им не ранить</a:t>
            </a:r>
            <a:br>
              <a:rPr lang="ru-RU" dirty="0"/>
            </a:br>
            <a:r>
              <a:rPr lang="ru-RU" dirty="0"/>
              <a:t>Того, кто слушает тебя.</a:t>
            </a:r>
          </a:p>
          <a:p>
            <a:endParaRPr lang="ru-RU" dirty="0"/>
          </a:p>
          <a:p>
            <a:r>
              <a:rPr lang="ru-RU" dirty="0"/>
              <a:t>В. Солоухин.</a:t>
            </a:r>
          </a:p>
        </p:txBody>
      </p:sp>
      <p:pic>
        <p:nvPicPr>
          <p:cNvPr id="4" name="Рисунок 3" descr="ee3459426dcd19b97383dc8cd093e.jpg"/>
          <p:cNvPicPr>
            <a:picLocks noChangeAspect="1"/>
          </p:cNvPicPr>
          <p:nvPr/>
        </p:nvPicPr>
        <p:blipFill>
          <a:blip r:embed="rId4"/>
          <a:srcRect r="8333" b="11458"/>
          <a:stretch>
            <a:fillRect/>
          </a:stretch>
        </p:blipFill>
        <p:spPr>
          <a:xfrm>
            <a:off x="214282" y="285728"/>
            <a:ext cx="4429156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Krasivaya_melodichnaya_muzyka_-_vdohnovenie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9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0_c87b7_fe75f671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14290"/>
            <a:ext cx="4220185" cy="292247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Рисунок 2" descr="0_c87d6_910ae9ed_X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3286124"/>
            <a:ext cx="4143404" cy="33575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 descr="hqdefault.jpg"/>
          <p:cNvPicPr>
            <a:picLocks noChangeAspect="1"/>
          </p:cNvPicPr>
          <p:nvPr/>
        </p:nvPicPr>
        <p:blipFill>
          <a:blip r:embed="rId5"/>
          <a:srcRect l="6250" r="6250"/>
          <a:stretch>
            <a:fillRect/>
          </a:stretch>
        </p:blipFill>
        <p:spPr>
          <a:xfrm>
            <a:off x="4643438" y="3214686"/>
            <a:ext cx="4143404" cy="34290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14290"/>
            <a:ext cx="4071966" cy="30003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Прямоугольник 6"/>
          <p:cNvSpPr/>
          <p:nvPr/>
        </p:nvSpPr>
        <p:spPr>
          <a:xfrm>
            <a:off x="1500166" y="2857496"/>
            <a:ext cx="6201826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ЯЗЫК – МОЙ ДРУГ…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wKAC61n1v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8728" y="357166"/>
            <a:ext cx="6461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</a:rPr>
              <a:t>«КАРУСЕЛЬ»</a:t>
            </a:r>
          </a:p>
          <a:p>
            <a:pPr algn="ctr"/>
            <a:r>
              <a:rPr lang="ru-RU" sz="3600" b="1" i="1" dirty="0">
                <a:solidFill>
                  <a:schemeClr val="bg1"/>
                </a:solidFill>
              </a:rPr>
              <a:t>(ОБЩЕНИЕ С ПОМОЩЬЮ РУК) </a:t>
            </a:r>
            <a:endParaRPr lang="ru-RU" sz="3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unny_day_background_vector_3119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8728" y="214290"/>
            <a:ext cx="5402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 </a:t>
            </a:r>
            <a:r>
              <a:rPr lang="ru-RU" sz="3600" b="1" dirty="0"/>
              <a:t>«ХУДОЖНИКИ И ПОЭТЫ»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/>
              <a:t>Зайку бросила хозяйка —</a:t>
            </a:r>
            <a:br>
              <a:rPr lang="ru-RU" sz="2400" b="1" i="1" dirty="0"/>
            </a:br>
            <a:r>
              <a:rPr lang="ru-RU" sz="2400" b="1" i="1" dirty="0"/>
              <a:t>Под дождем остался зайка.</a:t>
            </a:r>
            <a:br>
              <a:rPr lang="ru-RU" sz="2400" b="1" i="1" dirty="0"/>
            </a:br>
            <a:r>
              <a:rPr lang="ru-RU" sz="2400" b="1" i="1" dirty="0"/>
              <a:t>Со скамейки слезть не мог,</a:t>
            </a:r>
            <a:br>
              <a:rPr lang="ru-RU" sz="2400" b="1" i="1" dirty="0"/>
            </a:br>
            <a:r>
              <a:rPr lang="ru-RU" sz="2400" b="1" i="1" dirty="0"/>
              <a:t>Весь до ниточки промок</a:t>
            </a:r>
            <a:r>
              <a:rPr lang="ru-RU" dirty="0"/>
              <a:t>.</a:t>
            </a:r>
          </a:p>
        </p:txBody>
      </p:sp>
      <p:pic>
        <p:nvPicPr>
          <p:cNvPr id="4" name="Рисунок 3" descr="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496"/>
            <a:ext cx="2357454" cy="19288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Заййй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64" y="714356"/>
            <a:ext cx="2073621" cy="242889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TextBox 5"/>
          <p:cNvSpPr txBox="1"/>
          <p:nvPr/>
        </p:nvSpPr>
        <p:spPr>
          <a:xfrm>
            <a:off x="2643174" y="2786058"/>
            <a:ext cx="432156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/>
              <a:t>Я люблю свою лошадку,</a:t>
            </a:r>
            <a:br>
              <a:rPr lang="ru-RU" sz="2400" b="1" i="1" dirty="0"/>
            </a:br>
            <a:r>
              <a:rPr lang="ru-RU" sz="2400" b="1" i="1" dirty="0"/>
              <a:t>Причешу ей шёрстку гладко,</a:t>
            </a:r>
            <a:br>
              <a:rPr lang="ru-RU" sz="2400" b="1" i="1" dirty="0"/>
            </a:br>
            <a:r>
              <a:rPr lang="ru-RU" sz="2400" b="1" i="1" dirty="0"/>
              <a:t>Гребешком приглажу хвостик</a:t>
            </a:r>
            <a:br>
              <a:rPr lang="ru-RU" sz="2400" b="1" i="1" dirty="0"/>
            </a:br>
            <a:r>
              <a:rPr lang="ru-RU" sz="2400" b="1" i="1" dirty="0"/>
              <a:t>И верхом поеду в гости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7" name="Рисунок 6" descr="naysha-tanya-gromko-playchet-kartinki-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4357694"/>
            <a:ext cx="2124069" cy="23001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/>
          <p:cNvSpPr txBox="1"/>
          <p:nvPr/>
        </p:nvSpPr>
        <p:spPr>
          <a:xfrm>
            <a:off x="857224" y="5000636"/>
            <a:ext cx="387285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/>
              <a:t>Наша Таня громко плачет:</a:t>
            </a:r>
            <a:br>
              <a:rPr lang="ru-RU" sz="2400" b="1" i="1" dirty="0"/>
            </a:br>
            <a:r>
              <a:rPr lang="ru-RU" sz="2400" b="1" i="1" dirty="0"/>
              <a:t>Уронила в речку мячик.</a:t>
            </a:r>
            <a:br>
              <a:rPr lang="ru-RU" sz="2400" b="1" i="1" dirty="0"/>
            </a:br>
            <a:r>
              <a:rPr lang="ru-RU" sz="2400" b="1" i="1" dirty="0"/>
              <a:t>— Тише, Танечка, не плачь:</a:t>
            </a:r>
            <a:br>
              <a:rPr lang="ru-RU" sz="2400" b="1" i="1" dirty="0"/>
            </a:br>
            <a:r>
              <a:rPr lang="ru-RU" sz="2400" b="1" i="1" dirty="0"/>
              <a:t>Не утонет в речке мяч.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__20160210_14353359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00496" y="3643314"/>
            <a:ext cx="4929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Друзья мои, внушайте людям веру.</a:t>
            </a:r>
          </a:p>
          <a:p>
            <a:pPr algn="ctr"/>
            <a:r>
              <a:rPr lang="ru-RU" sz="2400" b="1" i="1" dirty="0"/>
              <a:t> И чаще говорите «Добрый день!»</a:t>
            </a:r>
          </a:p>
          <a:p>
            <a:pPr algn="ctr"/>
            <a:r>
              <a:rPr lang="ru-RU" sz="2400" b="1" i="1" dirty="0"/>
              <a:t> И следуйте хорошему примеру. Продляйте добрым словом жизнь людей!</a:t>
            </a:r>
          </a:p>
          <a:p>
            <a:pPr algn="ctr"/>
            <a:endParaRPr lang="ru-RU" sz="2400" b="1" i="1" dirty="0"/>
          </a:p>
          <a:p>
            <a:pPr algn="ctr"/>
            <a:r>
              <a:rPr lang="ru-RU" sz="2400" b="1" i="1" dirty="0"/>
              <a:t>В. Боков</a:t>
            </a:r>
          </a:p>
        </p:txBody>
      </p:sp>
      <p:pic>
        <p:nvPicPr>
          <p:cNvPr id="4" name="Рисунок 3" descr="75.jpg"/>
          <p:cNvPicPr>
            <a:picLocks noChangeAspect="1"/>
          </p:cNvPicPr>
          <p:nvPr/>
        </p:nvPicPr>
        <p:blipFill>
          <a:blip r:embed="rId3"/>
          <a:srcRect l="18500" r="20000" b="10526"/>
          <a:stretch>
            <a:fillRect/>
          </a:stretch>
        </p:blipFill>
        <p:spPr>
          <a:xfrm>
            <a:off x="142844" y="2428868"/>
            <a:ext cx="3714777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214290"/>
            <a:ext cx="47625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6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142852"/>
            <a:ext cx="3643338" cy="2095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likaya-tayna-vody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5357826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  <a:hlinkClick r:id="rId3"/>
              </a:rPr>
              <a:t>147-дневный эксперимент с рисом, показывающий СИЛУ СЛОВА.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606</Words>
  <Application>Microsoft Office PowerPoint</Application>
  <PresentationFormat>Экран (4:3)</PresentationFormat>
  <Paragraphs>109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«Язык – мой друг и враг мой…»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Губкинский горно-политехнический колледж ОГАПОУ</cp:lastModifiedBy>
  <cp:revision>52</cp:revision>
  <dcterms:modified xsi:type="dcterms:W3CDTF">2022-11-09T08:36:00Z</dcterms:modified>
</cp:coreProperties>
</file>