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7" r:id="rId3"/>
    <p:sldId id="259" r:id="rId4"/>
    <p:sldId id="295" r:id="rId5"/>
    <p:sldId id="261" r:id="rId6"/>
    <p:sldId id="260" r:id="rId7"/>
    <p:sldId id="291" r:id="rId8"/>
    <p:sldId id="258" r:id="rId9"/>
    <p:sldId id="292" r:id="rId10"/>
    <p:sldId id="293" r:id="rId11"/>
    <p:sldId id="296" r:id="rId12"/>
    <p:sldId id="294" r:id="rId13"/>
  </p:sldIdLst>
  <p:sldSz cx="9144000" cy="6858000" type="screen4x3"/>
  <p:notesSz cx="6735763" cy="98694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60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961926"/>
      </p:ext>
    </p:extLst>
  </p:cSld>
  <p:clrMapOvr>
    <a:masterClrMapping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30874"/>
      </p:ext>
    </p:extLst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96462"/>
      </p:ext>
    </p:extLst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18561"/>
      </p:ext>
    </p:extLst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007440"/>
      </p:ext>
    </p:extLst>
  </p:cSld>
  <p:clrMapOvr>
    <a:masterClrMapping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069117"/>
      </p:ext>
    </p:extLst>
  </p:cSld>
  <p:clrMapOvr>
    <a:masterClrMapping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24720"/>
      </p:ext>
    </p:extLst>
  </p:cSld>
  <p:clrMapOvr>
    <a:masterClrMapping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57527"/>
      </p:ext>
    </p:extLst>
  </p:cSld>
  <p:clrMapOvr>
    <a:masterClrMapping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2668"/>
      </p:ext>
    </p:extLst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57915"/>
      </p:ext>
    </p:extLst>
  </p:cSld>
  <p:clrMapOvr>
    <a:masterClrMapping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70421"/>
      </p:ext>
    </p:extLst>
  </p:cSld>
  <p:clrMapOvr>
    <a:masterClrMapping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952234"/>
            <a:ext cx="6660232" cy="923330"/>
          </a:xfrm>
          <a:prstGeom prst="rect">
            <a:avLst/>
          </a:prstGeom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6126146"/>
            <a:ext cx="3030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53616"/>
                </a:solidFill>
              </a:rPr>
              <a:t> </a:t>
            </a:r>
            <a:endParaRPr lang="ru-RU" sz="1200" dirty="0">
              <a:solidFill>
                <a:srgbClr val="35361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4127" y="5333151"/>
            <a:ext cx="2533927" cy="646331"/>
          </a:xfrm>
          <a:prstGeom prst="rect">
            <a:avLst/>
          </a:prstGeom>
          <a:solidFill>
            <a:srgbClr val="FFFFDD">
              <a:alpha val="43137"/>
            </a:srgbClr>
          </a:solidFill>
          <a:effectLst>
            <a:softEdge rad="317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002060"/>
                </a:solidFill>
              </a:defRPr>
            </a:lvl1pPr>
          </a:lstStyle>
          <a:p>
            <a:endParaRPr lang="ru-RU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  <a:p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3039055"/>
            <a:ext cx="47863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77780" y="5254934"/>
            <a:ext cx="40004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Cambria" pitchFamily="18" charset="0"/>
              </a:rPr>
              <a:t>Авторы работы:</a:t>
            </a:r>
          </a:p>
          <a:p>
            <a:pPr algn="ctr"/>
            <a:r>
              <a:rPr lang="ru-RU" sz="1400" dirty="0" smtClean="0">
                <a:latin typeface="Cambria" pitchFamily="18" charset="0"/>
              </a:rPr>
              <a:t>Ананьева Татьяна Ивановна,</a:t>
            </a:r>
          </a:p>
          <a:p>
            <a:pPr algn="ctr"/>
            <a:r>
              <a:rPr lang="ru-RU" sz="1400" dirty="0" err="1" smtClean="0">
                <a:latin typeface="Cambria" pitchFamily="18" charset="0"/>
              </a:rPr>
              <a:t>Клищ</a:t>
            </a:r>
            <a:r>
              <a:rPr lang="ru-RU" sz="1400" dirty="0" smtClean="0">
                <a:latin typeface="Cambria" pitchFamily="18" charset="0"/>
              </a:rPr>
              <a:t> Ольга Алексеевна</a:t>
            </a:r>
          </a:p>
          <a:p>
            <a:pPr algn="ctr"/>
            <a:r>
              <a:rPr lang="ru-RU" sz="1400" dirty="0" smtClean="0">
                <a:latin typeface="Cambria" pitchFamily="18" charset="0"/>
              </a:rPr>
              <a:t>Воспитатели МАДОУ «Детский сад № 16»</a:t>
            </a:r>
            <a:br>
              <a:rPr lang="ru-RU" sz="1400" dirty="0" smtClean="0">
                <a:latin typeface="Cambria" pitchFamily="18" charset="0"/>
              </a:rPr>
            </a:br>
            <a:r>
              <a:rPr lang="ru-RU" sz="1400" dirty="0" smtClean="0">
                <a:latin typeface="Cambria" pitchFamily="18" charset="0"/>
              </a:rPr>
              <a:t>г. Печора</a:t>
            </a:r>
            <a:endParaRPr lang="ru-RU" sz="14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2577390"/>
            <a:ext cx="5364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Педагогический проект к 75 – </a:t>
            </a:r>
            <a:r>
              <a:rPr lang="ru-RU" sz="2400" b="1" dirty="0" err="1" smtClean="0">
                <a:solidFill>
                  <a:srgbClr val="7030A0"/>
                </a:solidFill>
              </a:rPr>
              <a:t>летию</a:t>
            </a:r>
            <a:r>
              <a:rPr lang="ru-RU" sz="2400" b="1" dirty="0" smtClean="0">
                <a:solidFill>
                  <a:srgbClr val="7030A0"/>
                </a:solidFill>
              </a:rPr>
              <a:t> Победы в Великой Отечественной войне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«Чтобы помнили…»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8777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90440"/>
            <a:ext cx="4128000" cy="309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072" y="3309776"/>
            <a:ext cx="2880000" cy="216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936" y="1718930"/>
            <a:ext cx="2880000" cy="216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568" y="4293096"/>
            <a:ext cx="2880000" cy="2160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96" y="3654040"/>
            <a:ext cx="3240000" cy="243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60648"/>
            <a:ext cx="3384376" cy="25382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7672" y="845778"/>
            <a:ext cx="47159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</a:rPr>
              <a:t>Навстречу солёным дождям и ветрам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</a:rPr>
              <a:t>«Кораблик Победы»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плывёт по волнам,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«Кораблик Победы» идёт не один – </a:t>
            </a: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</a:rPr>
              <a:t>Флотилия белая рядышком с ним.</a:t>
            </a: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</a:rPr>
              <a:t>Флотилия памяти пусть не умрёт.</a:t>
            </a: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</a:rPr>
              <a:t>Кораблик Победы по морю плывёт!</a:t>
            </a:r>
          </a:p>
        </p:txBody>
      </p:sp>
    </p:spTree>
    <p:extLst>
      <p:ext uri="{BB962C8B-B14F-4D97-AF65-F5344CB8AC3E}">
        <p14:creationId xmlns:p14="http://schemas.microsoft.com/office/powerpoint/2010/main" val="27893056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1124744"/>
            <a:ext cx="43204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Поддержали Международную акцию </a:t>
            </a:r>
            <a:r>
              <a:rPr lang="ru-RU" dirty="0">
                <a:solidFill>
                  <a:srgbClr val="C00000"/>
                </a:solidFill>
              </a:rPr>
              <a:t>«Сад Памяти», </a:t>
            </a:r>
            <a:r>
              <a:rPr lang="ru-RU" dirty="0">
                <a:solidFill>
                  <a:srgbClr val="002060"/>
                </a:solidFill>
              </a:rPr>
              <a:t>приуроченную</a:t>
            </a:r>
            <a:r>
              <a:rPr lang="ru-RU" dirty="0">
                <a:solidFill>
                  <a:srgbClr val="002060"/>
                </a:solidFill>
              </a:rPr>
              <a:t> к 75 – </a:t>
            </a:r>
            <a:r>
              <a:rPr lang="ru-RU" dirty="0" err="1">
                <a:solidFill>
                  <a:srgbClr val="002060"/>
                </a:solidFill>
              </a:rPr>
              <a:t>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летию</a:t>
            </a:r>
            <a:r>
              <a:rPr lang="ru-RU" dirty="0">
                <a:solidFill>
                  <a:srgbClr val="002060"/>
                </a:solidFill>
              </a:rPr>
              <a:t> Победы. 75 саженцев рябины и черёмухи было высажено на территории детского сада в честь героев, отдавших свою жизнь за Родину! </a:t>
            </a:r>
            <a:r>
              <a:rPr lang="ru-RU" dirty="0">
                <a:solidFill>
                  <a:srgbClr val="002060"/>
                </a:solidFill>
              </a:rPr>
              <a:t>27 миллионов погибших в войне - это страшная цифра. Но человек жив, пока жива о нём память. И высаженные деревья - это наша общая память и благодарность за подвиг всем фронтовикам, всем тем, кто трудился в тылу и приближал День Победы!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339" y="4221088"/>
            <a:ext cx="3131840" cy="234888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05461"/>
            <a:ext cx="2592288" cy="423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754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944" y="1916832"/>
            <a:ext cx="5280000" cy="396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96944" y="692696"/>
            <a:ext cx="528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Тематический праздник «День Победы!» </a:t>
            </a:r>
            <a:r>
              <a:rPr lang="ru-RU" dirty="0">
                <a:solidFill>
                  <a:srgbClr val="002060"/>
                </a:solidFill>
              </a:rPr>
              <a:t>с приглашением ветерана Великой Отечественной войны и именно ветерану мы посвятили праздничный концерт.</a:t>
            </a:r>
          </a:p>
        </p:txBody>
      </p:sp>
    </p:spTree>
    <p:extLst>
      <p:ext uri="{BB962C8B-B14F-4D97-AF65-F5344CB8AC3E}">
        <p14:creationId xmlns:p14="http://schemas.microsoft.com/office/powerpoint/2010/main" val="33099459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960" y="692696"/>
            <a:ext cx="5076056" cy="38070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95536" y="1412776"/>
            <a:ext cx="29523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70C0"/>
                </a:solidFill>
              </a:rPr>
              <a:t>Помните. Через века,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70C0"/>
                </a:solidFill>
              </a:rPr>
              <a:t>Через года, -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70C0"/>
                </a:solidFill>
              </a:rPr>
              <a:t>Помните: О тех,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70C0"/>
                </a:solidFill>
              </a:rPr>
              <a:t>Кто уже не придёт!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70C0"/>
                </a:solidFill>
              </a:rPr>
              <a:t>Не плачьте!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70C0"/>
                </a:solidFill>
              </a:rPr>
              <a:t>В горле сдержите стоны,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70C0"/>
                </a:solidFill>
              </a:rPr>
              <a:t>Памяти павших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70C0"/>
                </a:solidFill>
              </a:rPr>
              <a:t>Будьте достойны!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70C0"/>
                </a:solidFill>
              </a:rPr>
              <a:t>Вечно достойны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21.userapi.com/BW7NIYtx73AtbrIfSDq2GUyUl0D2KtRD1RdTTg/hxT_PtYIIP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4664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904652"/>
            <a:ext cx="41764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Мы присоединились к </a:t>
            </a:r>
            <a:r>
              <a:rPr lang="ru-RU" dirty="0" smtClean="0">
                <a:solidFill>
                  <a:srgbClr val="C00000"/>
                </a:solidFill>
              </a:rPr>
              <a:t>Всероссийской акции памяти «Блокадный хлеб». </a:t>
            </a:r>
            <a:r>
              <a:rPr lang="ru-RU" dirty="0" smtClean="0">
                <a:solidFill>
                  <a:srgbClr val="002060"/>
                </a:solidFill>
              </a:rPr>
              <a:t>Ребята наглядно увидели, какой кусочек хлеба выдавали Ленинградцам на весь день, из чего пекли и на сколько ценен он был в то страшное время! Минутой молчания мы почтили память погибших в блокаде Ленинграда.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s://sun9-14.userapi.com/c856032/v856032862/1dbfdf/tw3g7DODj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61455"/>
            <a:ext cx="3240360" cy="306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9.userapi.com/c856020/v856020862/1e5875/l9TWxY-MQs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12976"/>
            <a:ext cx="3672408" cy="3114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00" y="188640"/>
            <a:ext cx="2520000" cy="336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08382"/>
            <a:ext cx="3360000" cy="25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713184"/>
            <a:ext cx="3360000" cy="252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05064"/>
            <a:ext cx="3360000" cy="2520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95384" y="393126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Мини – музей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«По местам боевой славы»</a:t>
            </a:r>
          </a:p>
        </p:txBody>
      </p:sp>
    </p:spTree>
    <p:extLst>
      <p:ext uri="{BB962C8B-B14F-4D97-AF65-F5344CB8AC3E}">
        <p14:creationId xmlns:p14="http://schemas.microsoft.com/office/powerpoint/2010/main" val="80227896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22.userapi.com/jPMbZC110k_L9TZC_gJZ1Ef4H2jQbyUE1NkmCw/N6yeeAoJgM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401" y="2708920"/>
            <a:ext cx="2873787" cy="3096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5656" y="766937"/>
            <a:ext cx="409527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srgbClr val="C00000"/>
                </a:solidFill>
              </a:rPr>
              <a:t>Творческие «Окна Победы» </a:t>
            </a:r>
            <a:r>
              <a:rPr lang="ru-RU" dirty="0">
                <a:solidFill>
                  <a:srgbClr val="002060"/>
                </a:solidFill>
              </a:rPr>
              <a:t>объединили улицу, город и всю страну. Тем самым мы смогли выразить благодарность тем, кто подарил нам мирное небо.</a:t>
            </a:r>
          </a:p>
        </p:txBody>
      </p:sp>
      <p:pic>
        <p:nvPicPr>
          <p:cNvPr id="2052" name="Picture 4" descr="https://sun9-28.userapi.com/c858028/v858028514/1f5551/P83nGufKuI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800" y="404664"/>
            <a:ext cx="2841516" cy="260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14.userapi.com/c858028/v858028514/1f5547/w-V7WYIQ52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800" y="3429000"/>
            <a:ext cx="290605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80" y="1744842"/>
            <a:ext cx="24482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Участники </a:t>
            </a:r>
            <a:r>
              <a:rPr lang="ru-RU" dirty="0">
                <a:solidFill>
                  <a:srgbClr val="C00000"/>
                </a:solidFill>
              </a:rPr>
              <a:t>поэтического марафона «Мы о войне стихами говорим»</a:t>
            </a:r>
            <a:r>
              <a:rPr lang="ru-RU" dirty="0">
                <a:solidFill>
                  <a:srgbClr val="002060"/>
                </a:solidFill>
              </a:rPr>
              <a:t> прочитали стихи поэтов, запечатлевших мужество солдат, бессонные ночи матерей, безграничную преданность Родине.</a:t>
            </a:r>
          </a:p>
        </p:txBody>
      </p:sp>
      <p:pic>
        <p:nvPicPr>
          <p:cNvPr id="3074" name="Picture 2" descr="https://sun9-39.userapi.com/XDLztiajce0fe7I7cGOaOXCXWhhUrj-ZIuJKXg/ZtZos2SVed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052736"/>
            <a:ext cx="3600400" cy="480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340768"/>
            <a:ext cx="19442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srgbClr val="C00000"/>
                </a:solidFill>
              </a:rPr>
              <a:t>«Возложение живых цветов к «Вечному огню», </a:t>
            </a:r>
            <a:r>
              <a:rPr lang="ru-RU" dirty="0">
                <a:solidFill>
                  <a:srgbClr val="002060"/>
                </a:solidFill>
              </a:rPr>
              <a:t>где мы отдали дань уважения всем солдатам, не вернувшимся с войны, всем, кто погиб в боях и не дожил до сегодняшнего дня.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408" y="363920"/>
            <a:ext cx="3096344" cy="23222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794" y="1124744"/>
            <a:ext cx="3096344" cy="23222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408" y="3048928"/>
            <a:ext cx="3096344" cy="23222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624" y="3861048"/>
            <a:ext cx="3108492" cy="233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42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02588"/>
            <a:ext cx="4320480" cy="32403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068960"/>
            <a:ext cx="4003117" cy="30023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5576" y="836712"/>
            <a:ext cx="237626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Прошла война, прошла страда,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Но боль взывает к людям:</a:t>
            </a:r>
          </a:p>
          <a:p>
            <a:r>
              <a:rPr lang="ru-RU" dirty="0">
                <a:solidFill>
                  <a:srgbClr val="002060"/>
                </a:solidFill>
              </a:rPr>
              <a:t>Давайте, люди никогда</a:t>
            </a:r>
          </a:p>
          <a:p>
            <a:r>
              <a:rPr lang="ru-RU" dirty="0">
                <a:solidFill>
                  <a:srgbClr val="002060"/>
                </a:solidFill>
              </a:rPr>
              <a:t>Об этом не забудем!</a:t>
            </a:r>
          </a:p>
          <a:p>
            <a:r>
              <a:rPr lang="ru-RU" dirty="0">
                <a:solidFill>
                  <a:srgbClr val="002060"/>
                </a:solidFill>
              </a:rPr>
              <a:t>Пусть память верную о ней</a:t>
            </a:r>
          </a:p>
          <a:p>
            <a:r>
              <a:rPr lang="ru-RU" dirty="0">
                <a:solidFill>
                  <a:srgbClr val="002060"/>
                </a:solidFill>
              </a:rPr>
              <a:t>Хранят, об этой муке,</a:t>
            </a:r>
          </a:p>
          <a:p>
            <a:r>
              <a:rPr lang="ru-RU" dirty="0">
                <a:solidFill>
                  <a:srgbClr val="002060"/>
                </a:solidFill>
              </a:rPr>
              <a:t>И дети нынешних детей</a:t>
            </a:r>
          </a:p>
          <a:p>
            <a:r>
              <a:rPr lang="ru-RU" dirty="0">
                <a:solidFill>
                  <a:srgbClr val="002060"/>
                </a:solidFill>
              </a:rPr>
              <a:t>И наших внуков внуки</a:t>
            </a:r>
          </a:p>
          <a:p>
            <a:r>
              <a:rPr lang="ru-RU" dirty="0">
                <a:solidFill>
                  <a:srgbClr val="002060"/>
                </a:solidFill>
              </a:rPr>
              <a:t>Чтоб снова на земной планете</a:t>
            </a:r>
          </a:p>
          <a:p>
            <a:r>
              <a:rPr lang="ru-RU" dirty="0">
                <a:solidFill>
                  <a:srgbClr val="002060"/>
                </a:solidFill>
              </a:rPr>
              <a:t>Не повторилось той беды.</a:t>
            </a:r>
          </a:p>
          <a:p>
            <a:r>
              <a:rPr lang="ru-RU" dirty="0">
                <a:solidFill>
                  <a:srgbClr val="002060"/>
                </a:solidFill>
              </a:rPr>
              <a:t>Нам нужно, чтобы наши дети</a:t>
            </a:r>
          </a:p>
          <a:p>
            <a:r>
              <a:rPr lang="ru-RU" dirty="0">
                <a:solidFill>
                  <a:srgbClr val="002060"/>
                </a:solidFill>
              </a:rPr>
              <a:t>Об этом помнили как мы!</a:t>
            </a:r>
          </a:p>
        </p:txBody>
      </p:sp>
    </p:spTree>
    <p:extLst>
      <p:ext uri="{BB962C8B-B14F-4D97-AF65-F5344CB8AC3E}">
        <p14:creationId xmlns:p14="http://schemas.microsoft.com/office/powerpoint/2010/main" val="245040269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836712"/>
            <a:ext cx="2880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srgbClr val="C00000"/>
                </a:solidFill>
              </a:rPr>
              <a:t>«Кораблик Победы» </a:t>
            </a:r>
            <a:r>
              <a:rPr lang="ru-RU" dirty="0"/>
              <a:t>- </a:t>
            </a:r>
            <a:r>
              <a:rPr lang="ru-RU" dirty="0">
                <a:solidFill>
                  <a:srgbClr val="002060"/>
                </a:solidFill>
              </a:rPr>
              <a:t>это акция для тех, кто гордится и помнит о своих родственниках, участниках Великой Отечественной войны.</a:t>
            </a:r>
          </a:p>
        </p:txBody>
      </p:sp>
      <p:pic>
        <p:nvPicPr>
          <p:cNvPr id="4098" name="Picture 2" descr="https://sun9-25.userapi.com/c853420/v853420174/2379fa/GY34ih9OW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6952"/>
            <a:ext cx="4335327" cy="325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196752"/>
            <a:ext cx="432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7222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360</Words>
  <Application>Microsoft Office PowerPoint</Application>
  <PresentationFormat>Экран (4:3)</PresentationFormat>
  <Paragraphs>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Интернат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User</cp:lastModifiedBy>
  <cp:revision>70</cp:revision>
  <dcterms:created xsi:type="dcterms:W3CDTF">2015-02-17T08:35:42Z</dcterms:created>
  <dcterms:modified xsi:type="dcterms:W3CDTF">2020-10-13T20:49:24Z</dcterms:modified>
</cp:coreProperties>
</file>