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4" r:id="rId2"/>
    <p:sldId id="258" r:id="rId3"/>
    <p:sldId id="259" r:id="rId4"/>
    <p:sldId id="305" r:id="rId5"/>
    <p:sldId id="261" r:id="rId6"/>
  </p:sldIdLst>
  <p:sldSz cx="10080625" cy="7559675"/>
  <p:notesSz cx="7559675" cy="106918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66" y="-96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0"/>
          <a:lstStyle>
            <a:lvl1pPr fontAlgn="auto" hangingPunct="0">
              <a:spcBef>
                <a:spcPts val="0"/>
              </a:spcBef>
              <a:spcAft>
                <a:spcPts val="0"/>
              </a:spcAft>
              <a:defRPr sz="1400" kern="0">
                <a:solidFill>
                  <a:srgbClr val="000000"/>
                </a:solidFill>
                <a:latin typeface="Arial" pitchFamily="18"/>
                <a:ea typeface="Arial Unicode MS" pitchFamily="2"/>
                <a:cs typeface="Mangal" pitchFamily="2"/>
              </a:defRPr>
            </a:lvl1pPr>
          </a:lstStyle>
          <a:p>
            <a:pPr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/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0"/>
          <a:lstStyle>
            <a:lvl1pPr algn="r" fontAlgn="auto" hangingPunct="0">
              <a:spcBef>
                <a:spcPts val="0"/>
              </a:spcBef>
              <a:spcAft>
                <a:spcPts val="0"/>
              </a:spcAft>
              <a:defRPr sz="1400" kern="0">
                <a:solidFill>
                  <a:srgbClr val="000000"/>
                </a:solidFill>
                <a:latin typeface="Arial" pitchFamily="18"/>
                <a:ea typeface="Arial Unicode MS" pitchFamily="2"/>
                <a:cs typeface="Mangal" pitchFamily="2"/>
              </a:defRPr>
            </a:lvl1pPr>
          </a:lstStyle>
          <a:p>
            <a:pPr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0"/>
          <a:lstStyle>
            <a:lvl1pPr fontAlgn="auto" hangingPunct="0">
              <a:spcBef>
                <a:spcPts val="0"/>
              </a:spcBef>
              <a:spcAft>
                <a:spcPts val="0"/>
              </a:spcAft>
              <a:defRPr sz="1400" kern="0">
                <a:solidFill>
                  <a:srgbClr val="000000"/>
                </a:solidFill>
                <a:latin typeface="Arial" pitchFamily="18"/>
                <a:ea typeface="Arial Unicode MS" pitchFamily="2"/>
                <a:cs typeface="Mangal" pitchFamily="2"/>
              </a:defRPr>
            </a:lvl1pPr>
          </a:lstStyle>
          <a:p>
            <a:pPr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0"/>
          <a:lstStyle>
            <a:lvl1pPr algn="r" fontAlgn="auto" hangingPunct="0">
              <a:spcBef>
                <a:spcPts val="0"/>
              </a:spcBef>
              <a:spcAft>
                <a:spcPts val="0"/>
              </a:spcAft>
              <a:defRPr sz="1400" kern="0">
                <a:solidFill>
                  <a:srgbClr val="000000"/>
                </a:solidFill>
                <a:latin typeface="Arial" pitchFamily="18"/>
                <a:ea typeface="Arial Unicode MS" pitchFamily="2"/>
                <a:cs typeface="Mangal" pitchFamily="2"/>
              </a:defRPr>
            </a:lvl1pPr>
          </a:lstStyle>
          <a:p>
            <a:pPr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A52440C-B992-4F3A-ABA2-E378DA77DA58}" type="slidenum">
              <a:rPr lang="ru-RU"/>
              <a:pPr>
                <a:defRPr sz="14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ru-RU" noProof="0" smtClean="0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fld id="{D11CD78F-011E-4D08-A221-E870AC25EEF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15900" indent="-215900" algn="l" rtl="0" eaLnBrk="0" fontAlgn="base" hangingPunct="0">
      <a:spcBef>
        <a:spcPct val="0"/>
      </a:spcBef>
      <a:spcAft>
        <a:spcPct val="0"/>
      </a:spcAft>
      <a:defRPr lang="ru-RU" sz="2000" kern="1200">
        <a:solidFill>
          <a:srgbClr val="000000"/>
        </a:solidFill>
        <a:latin typeface="Arial" pitchFamily="18"/>
        <a:ea typeface="Arial Unicode MS" pitchFamily="2"/>
        <a:cs typeface="Mangal" pitchFamily="2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Unicode MS" pitchFamily="34" charset="-128"/>
        <a:cs typeface="Arial Unicode MS" pitchFamily="34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Unicode MS" pitchFamily="34" charset="-128"/>
        <a:cs typeface="Arial Unicode MS" pitchFamily="34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Unicode MS" pitchFamily="34" charset="-128"/>
        <a:cs typeface="Arial Unicode MS" pitchFamily="34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53251" name="Заметки 2"/>
          <p:cNvSpPr txBox="1">
            <a:spLocks noGrp="1"/>
          </p:cNvSpPr>
          <p:nvPr>
            <p:ph type="body" sz="quarter" idx="1"/>
          </p:nvPr>
        </p:nvSpPr>
        <p:spPr bwMode="auto">
          <a:noFill/>
        </p:spPr>
        <p:txBody>
          <a:bodyPr numCol="1">
            <a:prstTxWarp prst="textNoShape">
              <a:avLst/>
            </a:prstTxWarp>
            <a:spAutoFit/>
          </a:bodyPr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Mangal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55299" name="Заметки 2"/>
          <p:cNvSpPr txBox="1">
            <a:spLocks noGrp="1"/>
          </p:cNvSpPr>
          <p:nvPr>
            <p:ph type="body" sz="quarter" idx="1"/>
          </p:nvPr>
        </p:nvSpPr>
        <p:spPr bwMode="auto">
          <a:noFill/>
        </p:spPr>
        <p:txBody>
          <a:bodyPr numCol="1">
            <a:prstTxWarp prst="textNoShape">
              <a:avLst/>
            </a:prstTxWarp>
            <a:spAutoFit/>
          </a:bodyPr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Mangal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755651" y="2347914"/>
            <a:ext cx="8569327" cy="16208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512883" y="4283077"/>
            <a:ext cx="7056433" cy="1931990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CD7C8-BEB6-4679-85ED-C21B14E24C9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2C164-0941-41F3-AE30-B6B50216002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7308854" y="301623"/>
            <a:ext cx="2266953" cy="645635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503240" y="301623"/>
            <a:ext cx="6653210" cy="645635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660A6-9554-4C01-A23C-006AFF379F0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4035" y="306232"/>
            <a:ext cx="9072567" cy="125994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504035" y="1763923"/>
            <a:ext cx="4452277" cy="2413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5124315" y="1763923"/>
            <a:ext cx="4452277" cy="2413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 txBox="1">
            <a:spLocks noGrp="1"/>
          </p:cNvSpPr>
          <p:nvPr>
            <p:ph idx="3"/>
          </p:nvPr>
        </p:nvSpPr>
        <p:spPr>
          <a:xfrm>
            <a:off x="504035" y="4345064"/>
            <a:ext cx="4452277" cy="2413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 txBox="1">
            <a:spLocks noGrp="1"/>
          </p:cNvSpPr>
          <p:nvPr>
            <p:ph idx="4"/>
          </p:nvPr>
        </p:nvSpPr>
        <p:spPr>
          <a:xfrm>
            <a:off x="5124315" y="4345064"/>
            <a:ext cx="4452277" cy="2413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 txBox="1">
            <a:spLocks noGrp="1"/>
          </p:cNvSpPr>
          <p:nvPr>
            <p:ph type="dt" sz="half" idx="10"/>
          </p:nvPr>
        </p:nvSpPr>
        <p:spPr>
          <a:xfrm>
            <a:off x="504825" y="6888163"/>
            <a:ext cx="2351088" cy="5032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Нижний колонтитул 7"/>
          <p:cNvSpPr txBox="1">
            <a:spLocks noGrp="1"/>
          </p:cNvSpPr>
          <p:nvPr>
            <p:ph type="ftr" sz="quarter" idx="11"/>
          </p:nvPr>
        </p:nvSpPr>
        <p:spPr>
          <a:xfrm>
            <a:off x="3444875" y="6888163"/>
            <a:ext cx="3190875" cy="5032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Номер слайда 8"/>
          <p:cNvSpPr txBox="1">
            <a:spLocks noGrp="1"/>
          </p:cNvSpPr>
          <p:nvPr>
            <p:ph type="sldNum" sz="quarter" idx="12"/>
          </p:nvPr>
        </p:nvSpPr>
        <p:spPr>
          <a:xfrm>
            <a:off x="7224713" y="6888163"/>
            <a:ext cx="2351087" cy="5032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CC71B-2075-4990-A1F3-8F37BC44925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BFAC2-565B-4A32-96B1-5144B4449BE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96927" y="4857749"/>
            <a:ext cx="8567735" cy="1501773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96927" y="3203572"/>
            <a:ext cx="8567735" cy="165417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AA1CB-752E-4626-A55A-00C091D376C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503240" y="1768477"/>
            <a:ext cx="4459291" cy="49895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5114925" y="1768477"/>
            <a:ext cx="4460872" cy="49895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E491D-CD97-4B57-BDF8-B6AD65293F2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4821" y="303215"/>
            <a:ext cx="9072567" cy="125889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4821" y="1692270"/>
            <a:ext cx="4452935" cy="704846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504821" y="2397127"/>
            <a:ext cx="4452935" cy="43561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5121270" y="1692270"/>
            <a:ext cx="4456108" cy="704846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 txBox="1">
            <a:spLocks noGrp="1"/>
          </p:cNvSpPr>
          <p:nvPr>
            <p:ph idx="4"/>
          </p:nvPr>
        </p:nvSpPr>
        <p:spPr>
          <a:xfrm>
            <a:off x="5121270" y="2397127"/>
            <a:ext cx="4456108" cy="43561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71953-9F52-4678-9D27-39926C674AF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5A6415-DC2A-45BB-B6B4-66075300D79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18828-498E-4C68-9197-49DF73F67B4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4821" y="301623"/>
            <a:ext cx="3316291" cy="1279529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3941758" y="301623"/>
            <a:ext cx="5635620" cy="645160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504821" y="1581153"/>
            <a:ext cx="3316291" cy="5172075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EDA05-5C66-4BB8-8B41-715D9FC627C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976439" y="5291139"/>
            <a:ext cx="6048371" cy="625477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1976439" y="674690"/>
            <a:ext cx="6048371" cy="453707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1976439" y="5916616"/>
            <a:ext cx="6048371" cy="887416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2D75F-36D7-4185-B9E6-64E4E170284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media/image54.jpeg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r:link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503238" y="301625"/>
            <a:ext cx="9072562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7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503238" y="1768475"/>
            <a:ext cx="9072562" cy="498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238" y="6886575"/>
            <a:ext cx="2349500" cy="5222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8050" y="6886575"/>
            <a:ext cx="3194050" cy="5222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/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888" y="6886575"/>
            <a:ext cx="2347912" cy="5222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fld id="{80D91040-D101-4AFD-9467-C8309A47F93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45000"/>
        <a:buFont typeface="StarSymbol"/>
        <a:buChar char="●"/>
        <a:defRPr lang="ru-RU" sz="4400" kern="1200">
          <a:solidFill>
            <a:srgbClr val="000000"/>
          </a:solidFill>
          <a:latin typeface="Arial" pitchFamily="18"/>
          <a:ea typeface="Arial Unicode MS" pitchFamily="2"/>
          <a:cs typeface="Mangal" pitchFamily="2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000000"/>
          </a:solidFill>
          <a:latin typeface="Arial" pitchFamily="34" charset="0"/>
          <a:ea typeface="Arial Unicode MS" pitchFamily="34" charset="-128"/>
          <a:cs typeface="Manga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000000"/>
          </a:solidFill>
          <a:latin typeface="Arial" pitchFamily="34" charset="0"/>
          <a:ea typeface="Arial Unicode MS" pitchFamily="34" charset="-128"/>
          <a:cs typeface="Manga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000000"/>
          </a:solidFill>
          <a:latin typeface="Arial" pitchFamily="34" charset="0"/>
          <a:ea typeface="Arial Unicode MS" pitchFamily="34" charset="-128"/>
          <a:cs typeface="Manga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000000"/>
          </a:solidFill>
          <a:latin typeface="Arial" pitchFamily="34" charset="0"/>
          <a:ea typeface="Arial Unicode MS" pitchFamily="34" charset="-128"/>
          <a:cs typeface="Mangal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000000"/>
          </a:solidFill>
          <a:latin typeface="Arial" pitchFamily="34" charset="0"/>
          <a:ea typeface="Arial Unicode MS" pitchFamily="34" charset="-128"/>
          <a:cs typeface="Mangal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000000"/>
          </a:solidFill>
          <a:latin typeface="Arial" pitchFamily="34" charset="0"/>
          <a:ea typeface="Arial Unicode MS" pitchFamily="34" charset="-128"/>
          <a:cs typeface="Mangal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000000"/>
          </a:solidFill>
          <a:latin typeface="Arial" pitchFamily="34" charset="0"/>
          <a:ea typeface="Arial Unicode MS" pitchFamily="34" charset="-128"/>
          <a:cs typeface="Mangal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000000"/>
          </a:solidFill>
          <a:latin typeface="Arial" pitchFamily="34" charset="0"/>
          <a:ea typeface="Arial Unicode MS" pitchFamily="34" charset="-128"/>
          <a:cs typeface="Mangal" pitchFamily="18" charset="0"/>
        </a:defRPr>
      </a:lvl9pPr>
    </p:titleStyle>
    <p:bodyStyle>
      <a:lvl1pPr marL="431800" indent="-323850" algn="l" rtl="0" eaLnBrk="0" fontAlgn="base" hangingPunct="0">
        <a:spcBef>
          <a:spcPct val="0"/>
        </a:spcBef>
        <a:spcAft>
          <a:spcPts val="1413"/>
        </a:spcAft>
        <a:buSzPct val="45000"/>
        <a:buFont typeface="StarSymbol"/>
        <a:buChar char="●"/>
        <a:defRPr lang="ru-RU" sz="3200" kern="1200">
          <a:solidFill>
            <a:srgbClr val="000000"/>
          </a:solidFill>
          <a:latin typeface="Arial" pitchFamily="18"/>
          <a:ea typeface="Arial Unicode MS" pitchFamily="2"/>
          <a:cs typeface="Mangal" pitchFamily="2"/>
        </a:defRPr>
      </a:lvl1pPr>
      <a:lvl2pPr marL="863600" lvl="1" indent="-323850" algn="l" rtl="0" eaLnBrk="0" fontAlgn="base" hangingPunct="0">
        <a:spcBef>
          <a:spcPct val="0"/>
        </a:spcBef>
        <a:spcAft>
          <a:spcPts val="1138"/>
        </a:spcAft>
        <a:buSzPct val="45000"/>
        <a:buFont typeface="StarSymbol"/>
        <a:buChar char="●"/>
        <a:defRPr lang="ru-RU" sz="2800" kern="1200">
          <a:solidFill>
            <a:srgbClr val="000000"/>
          </a:solidFill>
          <a:latin typeface="Arial" pitchFamily="18"/>
          <a:ea typeface="Arial Unicode MS" pitchFamily="2"/>
          <a:cs typeface="Mangal" pitchFamily="2"/>
        </a:defRPr>
      </a:lvl2pPr>
      <a:lvl3pPr marL="1295400" lvl="2" indent="-287338" algn="l" rtl="0" eaLnBrk="0" fontAlgn="base" hangingPunct="0">
        <a:spcBef>
          <a:spcPct val="0"/>
        </a:spcBef>
        <a:spcAft>
          <a:spcPts val="850"/>
        </a:spcAft>
        <a:buSzPct val="75000"/>
        <a:buFont typeface="StarSymbol"/>
        <a:buChar char="–"/>
        <a:defRPr lang="ru-RU" sz="2400" kern="1200">
          <a:solidFill>
            <a:srgbClr val="000000"/>
          </a:solidFill>
          <a:latin typeface="Arial" pitchFamily="18"/>
          <a:ea typeface="Arial Unicode MS" pitchFamily="2"/>
          <a:cs typeface="Mangal" pitchFamily="2"/>
        </a:defRPr>
      </a:lvl3pPr>
      <a:lvl4pPr marL="1727200" lvl="3" indent="-215900" algn="l" rtl="0" eaLnBrk="0" fontAlgn="base" hangingPunct="0">
        <a:spcBef>
          <a:spcPct val="0"/>
        </a:spcBef>
        <a:spcAft>
          <a:spcPts val="563"/>
        </a:spcAft>
        <a:buSzPct val="45000"/>
        <a:buFont typeface="StarSymbol"/>
        <a:buChar char="●"/>
        <a:defRPr lang="ru-RU" sz="2000" kern="1200">
          <a:solidFill>
            <a:srgbClr val="000000"/>
          </a:solidFill>
          <a:latin typeface="Arial" pitchFamily="18"/>
          <a:ea typeface="Arial Unicode MS" pitchFamily="2"/>
          <a:cs typeface="Mangal" pitchFamily="2"/>
        </a:defRPr>
      </a:lvl4pPr>
      <a:lvl5pPr marL="2159000" lvl="4" indent="-215900" algn="l" rtl="0" eaLnBrk="0" fontAlgn="base" hangingPunct="0">
        <a:spcBef>
          <a:spcPct val="0"/>
        </a:spcBef>
        <a:spcAft>
          <a:spcPts val="288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Arial" pitchFamily="18"/>
          <a:ea typeface="Arial Unicode MS" pitchFamily="2"/>
          <a:cs typeface="Mangal" pitchFamily="2"/>
        </a:defRPr>
      </a:lvl5pPr>
      <a:lvl6pPr marL="2616200" indent="-215900" algn="l" rtl="0" eaLnBrk="0" fontAlgn="base">
        <a:spcBef>
          <a:spcPct val="0"/>
        </a:spcBef>
        <a:spcAft>
          <a:spcPts val="288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Arial" pitchFamily="18"/>
          <a:ea typeface="Arial Unicode MS" pitchFamily="2"/>
          <a:cs typeface="Mangal" pitchFamily="2"/>
        </a:defRPr>
      </a:lvl6pPr>
      <a:lvl7pPr marL="3073400" indent="-215900" algn="l" rtl="0" eaLnBrk="0" fontAlgn="base">
        <a:spcBef>
          <a:spcPct val="0"/>
        </a:spcBef>
        <a:spcAft>
          <a:spcPts val="288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Arial" pitchFamily="18"/>
          <a:ea typeface="Arial Unicode MS" pitchFamily="2"/>
          <a:cs typeface="Mangal" pitchFamily="2"/>
        </a:defRPr>
      </a:lvl7pPr>
      <a:lvl8pPr marL="3530600" indent="-215900" algn="l" rtl="0" eaLnBrk="0" fontAlgn="base">
        <a:spcBef>
          <a:spcPct val="0"/>
        </a:spcBef>
        <a:spcAft>
          <a:spcPts val="288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Arial" pitchFamily="18"/>
          <a:ea typeface="Arial Unicode MS" pitchFamily="2"/>
          <a:cs typeface="Mangal" pitchFamily="2"/>
        </a:defRPr>
      </a:lvl8pPr>
      <a:lvl9pPr marL="3987800" indent="-215900" algn="l" rtl="0" eaLnBrk="0" fontAlgn="base">
        <a:spcBef>
          <a:spcPct val="0"/>
        </a:spcBef>
        <a:spcAft>
          <a:spcPts val="288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Arial" pitchFamily="18"/>
          <a:ea typeface="Arial Unicode MS" pitchFamily="2"/>
          <a:cs typeface="Mangal" pitchFamily="2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_Geras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346" y="207937"/>
            <a:ext cx="8643998" cy="7000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4"/>
          <p:cNvSpPr txBox="1">
            <a:spLocks noChangeArrowheads="1"/>
          </p:cNvSpPr>
          <p:nvPr/>
        </p:nvSpPr>
        <p:spPr bwMode="auto">
          <a:xfrm>
            <a:off x="198438" y="366713"/>
            <a:ext cx="921385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2" rIns="100794" bIns="50392" anchorCtr="1">
            <a:spAutoFit/>
          </a:bodyPr>
          <a:lstStyle/>
          <a:p>
            <a:pPr algn="ctr"/>
            <a:r>
              <a:rPr lang="ru-RU" sz="4400" dirty="0">
                <a:solidFill>
                  <a:srgbClr val="1F497D"/>
                </a:solidFill>
                <a:latin typeface="Calibri" pitchFamily="34" charset="0"/>
              </a:rPr>
              <a:t>      </a:t>
            </a:r>
            <a:r>
              <a:rPr lang="ru-RU" sz="44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Иван Сергеевич Тургенев</a:t>
            </a:r>
          </a:p>
        </p:txBody>
      </p:sp>
      <p:sp>
        <p:nvSpPr>
          <p:cNvPr id="4100" name="Номер слайда 3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hangingPunct="0"/>
            <a:fld id="{B469FE0C-239C-4F74-B58C-5A469429DE66}" type="slidenum">
              <a:rPr lang="ru-RU"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algn="r" hangingPunct="0"/>
              <a:t>2</a:t>
            </a:fld>
            <a:endParaRPr lang="ru-RU" sz="140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  <p:pic>
        <p:nvPicPr>
          <p:cNvPr id="1026" name="Picture 2" descr="C:\Users\Kirill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280" y="1132413"/>
            <a:ext cx="9358378" cy="64272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396973" y="636566"/>
            <a:ext cx="7315227" cy="5016758"/>
          </a:xfrm>
        </p:spPr>
        <p:txBody>
          <a:bodyPr wrap="square">
            <a:spAutoFit/>
          </a:bodyPr>
          <a:lstStyle/>
          <a:p>
            <a:pPr algn="l" eaLnBrk="1">
              <a:buNone/>
            </a:pPr>
            <a:r>
              <a:rPr sz="2800" b="1" dirty="0" smtClean="0">
                <a:latin typeface="Arial" pitchFamily="34" charset="0"/>
                <a:ea typeface="Arial Unicode MS" pitchFamily="34" charset="-128"/>
                <a:cs typeface="Mangal" pitchFamily="18" charset="0"/>
              </a:rPr>
              <a:t/>
            </a:r>
            <a:br>
              <a:rPr sz="2800" b="1" dirty="0" smtClean="0">
                <a:latin typeface="Arial" pitchFamily="34" charset="0"/>
                <a:ea typeface="Arial Unicode MS" pitchFamily="34" charset="-128"/>
                <a:cs typeface="Mangal" pitchFamily="18" charset="0"/>
              </a:rPr>
            </a:br>
            <a:r>
              <a:rPr sz="5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Цикл-законченный</a:t>
            </a:r>
            <a:r>
              <a:rPr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sz="5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ряд</a:t>
            </a:r>
            <a:r>
              <a:rPr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sz="5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каких</a:t>
            </a:r>
            <a:r>
              <a:rPr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-н.</a:t>
            </a:r>
            <a:br>
              <a:rPr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sz="5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произведений,чего</a:t>
            </a:r>
            <a:r>
              <a:rPr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-н. </a:t>
            </a:r>
            <a:r>
              <a:rPr sz="5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излагаемого</a:t>
            </a:r>
            <a:r>
              <a:rPr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,</a:t>
            </a:r>
            <a:br>
              <a:rPr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sz="5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исполняемого</a:t>
            </a:r>
            <a:r>
              <a:rPr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.</a:t>
            </a:r>
            <a:br>
              <a:rPr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(</a:t>
            </a:r>
            <a:r>
              <a:rPr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С.И.Ожегов.Словарь</a:t>
            </a:r>
            <a:r>
              <a:rPr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русского</a:t>
            </a:r>
            <a:r>
              <a:rPr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языка</a:t>
            </a:r>
            <a:r>
              <a:rPr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)</a:t>
            </a:r>
          </a:p>
        </p:txBody>
      </p:sp>
      <p:sp>
        <p:nvSpPr>
          <p:cNvPr id="5123" name="Номер слайда 2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hangingPunct="0"/>
            <a:fld id="{C315B191-0E6C-4C05-B79E-C289F744BFD7}" type="slidenum">
              <a:rPr lang="ru-RU"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algn="r" hangingPunct="0"/>
              <a:t>3</a:t>
            </a:fld>
            <a:endParaRPr lang="ru-RU" sz="140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7864" y="1331566"/>
            <a:ext cx="8567936" cy="4104456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1.Сегодня я узнал…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2.Было трудно…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3.Я попробую…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4.Урок дал мне для жизни…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5.Мне захотелось…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6.Я попробую…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63848" y="539477"/>
            <a:ext cx="8280400" cy="5215211"/>
          </a:xfrm>
        </p:spPr>
        <p:txBody>
          <a:bodyPr/>
          <a:lstStyle/>
          <a:p>
            <a:pPr eaLnBrk="1">
              <a:buFont typeface="StarSymbol"/>
              <a:buNone/>
            </a:pPr>
            <a:r>
              <a:rPr sz="80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Спасибо</a:t>
            </a:r>
            <a:r>
              <a:rPr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br>
              <a:rPr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sz="80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за</a:t>
            </a:r>
            <a:r>
              <a:rPr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sz="80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внимание</a:t>
            </a:r>
            <a:r>
              <a:rPr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!</a:t>
            </a:r>
          </a:p>
        </p:txBody>
      </p:sp>
      <p:sp>
        <p:nvSpPr>
          <p:cNvPr id="7172" name="Номер слайда 3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hangingPunct="0"/>
            <a:fld id="{5E867B93-B31B-40A4-A99C-66999E0FF596}" type="slidenum">
              <a:rPr lang="ru-RU"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ahoma" pitchFamily="34" charset="0"/>
              </a:rPr>
              <a:pPr algn="r" hangingPunct="0"/>
              <a:t>5</a:t>
            </a:fld>
            <a:endParaRPr lang="ru-RU" sz="140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31</Words>
  <Application>Microsoft Office PowerPoint</Application>
  <PresentationFormat>Произвольный</PresentationFormat>
  <Paragraphs>13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Обычный</vt:lpstr>
      <vt:lpstr>Слайд 1</vt:lpstr>
      <vt:lpstr>Слайд 2</vt:lpstr>
      <vt:lpstr> Цикл-законченный ряд каких-н. произведений,чего-н. излагаемого, исполняемого. (С.И.Ожегов.Словарь русского языка)</vt:lpstr>
      <vt:lpstr>Рефлексия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«Я не мог дышать одним воздухом, оставаться рядом с тем, что я возненавидел… В моих глазах враг этот имел определённый образ, носил известное имя: враг этот был - крепостное право. Под этим именем я собрал и сосредоточил всё, против чего я решил бороться до конца – с чем я поклялся никогда не примиряться».  И.С. Тургенев</dc:title>
  <dc:creator>ольга</dc:creator>
  <cp:lastModifiedBy>Учительская</cp:lastModifiedBy>
  <cp:revision>20</cp:revision>
  <dcterms:created xsi:type="dcterms:W3CDTF">2011-12-20T14:50:04Z</dcterms:created>
  <dcterms:modified xsi:type="dcterms:W3CDTF">2017-11-17T07:03:07Z</dcterms:modified>
</cp:coreProperties>
</file>