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4" r:id="rId3"/>
    <p:sldId id="270" r:id="rId4"/>
    <p:sldId id="273" r:id="rId5"/>
    <p:sldId id="274" r:id="rId6"/>
    <p:sldId id="272" r:id="rId7"/>
    <p:sldId id="271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51B9B4-4737-4CB7-86A1-3FDC873B40F9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20CDC72-9A92-4393-8BF4-CBDD2D09D4C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32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общеинтеллектуальное</a:t>
          </a:r>
          <a:endParaRPr lang="ru-RU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108D23-C715-49AE-BC43-5750FA3F4ECF}" type="parTrans" cxnId="{517D8492-5A9E-4661-91EE-AA2E7E408C8E}">
      <dgm:prSet/>
      <dgm:spPr/>
      <dgm:t>
        <a:bodyPr/>
        <a:lstStyle/>
        <a:p>
          <a:endParaRPr lang="ru-RU" sz="1800"/>
        </a:p>
      </dgm:t>
    </dgm:pt>
    <dgm:pt modelId="{D1A63794-7BE0-4D59-B112-228E99DBDF7A}" type="sibTrans" cxnId="{517D8492-5A9E-4661-91EE-AA2E7E408C8E}">
      <dgm:prSet/>
      <dgm:spPr/>
      <dgm:t>
        <a:bodyPr/>
        <a:lstStyle/>
        <a:p>
          <a:endParaRPr lang="ru-RU" sz="1800"/>
        </a:p>
      </dgm:t>
    </dgm:pt>
    <dgm:pt modelId="{316734F1-CADF-4D29-B051-64BA868E665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общекультурное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3DE74-6907-4373-BAFC-5103248A32C5}" type="parTrans" cxnId="{E015DBD7-0897-4DA1-B57C-9EA7C0E19B5F}">
      <dgm:prSet/>
      <dgm:spPr/>
      <dgm:t>
        <a:bodyPr/>
        <a:lstStyle/>
        <a:p>
          <a:endParaRPr lang="ru-RU" sz="1800"/>
        </a:p>
      </dgm:t>
    </dgm:pt>
    <dgm:pt modelId="{05456FAA-1262-4821-A8A8-52C27BE0A239}" type="sibTrans" cxnId="{E015DBD7-0897-4DA1-B57C-9EA7C0E19B5F}">
      <dgm:prSet/>
      <dgm:spPr/>
      <dgm:t>
        <a:bodyPr/>
        <a:lstStyle/>
        <a:p>
          <a:endParaRPr lang="ru-RU" sz="1800"/>
        </a:p>
      </dgm:t>
    </dgm:pt>
    <dgm:pt modelId="{E10EB06E-D915-4DED-AD30-5C628BB1A7EE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707CF7-F559-45E0-A640-FFCCF434F264}" type="parTrans" cxnId="{5B232D88-36C6-4396-B5CC-8133E605B697}">
      <dgm:prSet/>
      <dgm:spPr/>
      <dgm:t>
        <a:bodyPr/>
        <a:lstStyle/>
        <a:p>
          <a:endParaRPr lang="ru-RU" sz="1800"/>
        </a:p>
      </dgm:t>
    </dgm:pt>
    <dgm:pt modelId="{96356BEA-0798-46EC-9B13-5B6E3A2C4FD2}" type="sibTrans" cxnId="{5B232D88-36C6-4396-B5CC-8133E605B697}">
      <dgm:prSet/>
      <dgm:spPr/>
      <dgm:t>
        <a:bodyPr/>
        <a:lstStyle/>
        <a:p>
          <a:endParaRPr lang="ru-RU" sz="1800"/>
        </a:p>
      </dgm:t>
    </dgm:pt>
    <dgm:pt modelId="{A2B92AC7-AEAA-47FB-89BC-120354D2C2BB}" type="pres">
      <dgm:prSet presAssocID="{7F51B9B4-4737-4CB7-86A1-3FDC873B40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E80F97-F6AC-4321-82B7-61869D281506}" type="pres">
      <dgm:prSet presAssocID="{E20CDC72-9A92-4393-8BF4-CBDD2D09D4C9}" presName="parentLin" presStyleCnt="0"/>
      <dgm:spPr/>
      <dgm:t>
        <a:bodyPr/>
        <a:lstStyle/>
        <a:p>
          <a:endParaRPr lang="ru-RU"/>
        </a:p>
      </dgm:t>
    </dgm:pt>
    <dgm:pt modelId="{6C0449BE-EB4C-4C56-83D9-53B90ABAF0D8}" type="pres">
      <dgm:prSet presAssocID="{E20CDC72-9A92-4393-8BF4-CBDD2D09D4C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BAF4416-573F-4F6D-A5E3-87058801A70B}" type="pres">
      <dgm:prSet presAssocID="{E20CDC72-9A92-4393-8BF4-CBDD2D09D4C9}" presName="parentText" presStyleLbl="node1" presStyleIdx="0" presStyleCnt="3" custScaleX="1125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A9C4F-8DE8-4C16-BC30-8F6925390DF6}" type="pres">
      <dgm:prSet presAssocID="{E20CDC72-9A92-4393-8BF4-CBDD2D09D4C9}" presName="negativeSpace" presStyleCnt="0"/>
      <dgm:spPr/>
      <dgm:t>
        <a:bodyPr/>
        <a:lstStyle/>
        <a:p>
          <a:endParaRPr lang="ru-RU"/>
        </a:p>
      </dgm:t>
    </dgm:pt>
    <dgm:pt modelId="{1BC4EFEE-1722-4474-AB58-7C178D4CEF6E}" type="pres">
      <dgm:prSet presAssocID="{E20CDC72-9A92-4393-8BF4-CBDD2D09D4C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F4D1D-BBED-447B-9F6A-18083828B9AD}" type="pres">
      <dgm:prSet presAssocID="{D1A63794-7BE0-4D59-B112-228E99DBDF7A}" presName="spaceBetweenRectangles" presStyleCnt="0"/>
      <dgm:spPr/>
      <dgm:t>
        <a:bodyPr/>
        <a:lstStyle/>
        <a:p>
          <a:endParaRPr lang="ru-RU"/>
        </a:p>
      </dgm:t>
    </dgm:pt>
    <dgm:pt modelId="{E9FB998F-4A97-4B87-BBD2-6B36EC80481F}" type="pres">
      <dgm:prSet presAssocID="{316734F1-CADF-4D29-B051-64BA868E6656}" presName="parentLin" presStyleCnt="0"/>
      <dgm:spPr/>
      <dgm:t>
        <a:bodyPr/>
        <a:lstStyle/>
        <a:p>
          <a:endParaRPr lang="ru-RU"/>
        </a:p>
      </dgm:t>
    </dgm:pt>
    <dgm:pt modelId="{7AAC1F32-3F5B-4AF7-9AA5-AB6477D8B343}" type="pres">
      <dgm:prSet presAssocID="{316734F1-CADF-4D29-B051-64BA868E66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D42EE6D-0991-4A51-8096-FAA5EEC3FB48}" type="pres">
      <dgm:prSet presAssocID="{316734F1-CADF-4D29-B051-64BA868E6656}" presName="parentText" presStyleLbl="node1" presStyleIdx="1" presStyleCnt="3" custScaleX="112050" custLinFactNeighborX="6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F373D-2420-409C-BA9C-6FBC1B33B1D6}" type="pres">
      <dgm:prSet presAssocID="{316734F1-CADF-4D29-B051-64BA868E6656}" presName="negativeSpace" presStyleCnt="0"/>
      <dgm:spPr/>
      <dgm:t>
        <a:bodyPr/>
        <a:lstStyle/>
        <a:p>
          <a:endParaRPr lang="ru-RU"/>
        </a:p>
      </dgm:t>
    </dgm:pt>
    <dgm:pt modelId="{213E6493-6F16-413E-991D-E9E75A9771E0}" type="pres">
      <dgm:prSet presAssocID="{316734F1-CADF-4D29-B051-64BA868E665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F295C-E1A2-48F0-898D-ACC876E490B8}" type="pres">
      <dgm:prSet presAssocID="{05456FAA-1262-4821-A8A8-52C27BE0A239}" presName="spaceBetweenRectangles" presStyleCnt="0"/>
      <dgm:spPr/>
      <dgm:t>
        <a:bodyPr/>
        <a:lstStyle/>
        <a:p>
          <a:endParaRPr lang="ru-RU"/>
        </a:p>
      </dgm:t>
    </dgm:pt>
    <dgm:pt modelId="{AD421D4E-8EE6-493E-BF21-5B7A77DDDC45}" type="pres">
      <dgm:prSet presAssocID="{E10EB06E-D915-4DED-AD30-5C628BB1A7EE}" presName="parentLin" presStyleCnt="0"/>
      <dgm:spPr/>
      <dgm:t>
        <a:bodyPr/>
        <a:lstStyle/>
        <a:p>
          <a:endParaRPr lang="ru-RU"/>
        </a:p>
      </dgm:t>
    </dgm:pt>
    <dgm:pt modelId="{4832D47C-C23A-47CB-8BF9-300901A2F204}" type="pres">
      <dgm:prSet presAssocID="{E10EB06E-D915-4DED-AD30-5C628BB1A7E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1B3CCE3-A809-4E13-BE76-C8FDB5711970}" type="pres">
      <dgm:prSet presAssocID="{E10EB06E-D915-4DED-AD30-5C628BB1A7EE}" presName="parentText" presStyleLbl="node1" presStyleIdx="2" presStyleCnt="3" custScaleX="113367" custLinFactNeighborX="-116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0CB9E-16FD-4FFA-84EA-84B27F00C50A}" type="pres">
      <dgm:prSet presAssocID="{E10EB06E-D915-4DED-AD30-5C628BB1A7EE}" presName="negativeSpace" presStyleCnt="0"/>
      <dgm:spPr/>
      <dgm:t>
        <a:bodyPr/>
        <a:lstStyle/>
        <a:p>
          <a:endParaRPr lang="ru-RU"/>
        </a:p>
      </dgm:t>
    </dgm:pt>
    <dgm:pt modelId="{F64390FE-2C56-4798-9373-A67E77029BB8}" type="pres">
      <dgm:prSet presAssocID="{E10EB06E-D915-4DED-AD30-5C628BB1A7E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469D4A-D1DA-4782-9BF6-4BB4B573BF2C}" type="presOf" srcId="{E20CDC72-9A92-4393-8BF4-CBDD2D09D4C9}" destId="{2BAF4416-573F-4F6D-A5E3-87058801A70B}" srcOrd="1" destOrd="0" presId="urn:microsoft.com/office/officeart/2005/8/layout/list1"/>
    <dgm:cxn modelId="{E015DBD7-0897-4DA1-B57C-9EA7C0E19B5F}" srcId="{7F51B9B4-4737-4CB7-86A1-3FDC873B40F9}" destId="{316734F1-CADF-4D29-B051-64BA868E6656}" srcOrd="1" destOrd="0" parTransId="{8443DE74-6907-4373-BAFC-5103248A32C5}" sibTransId="{05456FAA-1262-4821-A8A8-52C27BE0A239}"/>
    <dgm:cxn modelId="{FB432B9B-02B1-4A88-A5E3-F5ADEC46EEF2}" type="presOf" srcId="{316734F1-CADF-4D29-B051-64BA868E6656}" destId="{7AAC1F32-3F5B-4AF7-9AA5-AB6477D8B343}" srcOrd="0" destOrd="0" presId="urn:microsoft.com/office/officeart/2005/8/layout/list1"/>
    <dgm:cxn modelId="{4EE121C2-CB28-490E-BBAD-78E585FEB796}" type="presOf" srcId="{E10EB06E-D915-4DED-AD30-5C628BB1A7EE}" destId="{4832D47C-C23A-47CB-8BF9-300901A2F204}" srcOrd="0" destOrd="0" presId="urn:microsoft.com/office/officeart/2005/8/layout/list1"/>
    <dgm:cxn modelId="{5B232D88-36C6-4396-B5CC-8133E605B697}" srcId="{7F51B9B4-4737-4CB7-86A1-3FDC873B40F9}" destId="{E10EB06E-D915-4DED-AD30-5C628BB1A7EE}" srcOrd="2" destOrd="0" parTransId="{49707CF7-F559-45E0-A640-FFCCF434F264}" sibTransId="{96356BEA-0798-46EC-9B13-5B6E3A2C4FD2}"/>
    <dgm:cxn modelId="{F5015627-9D82-48A1-B5F9-813CFEAA9069}" type="presOf" srcId="{7F51B9B4-4737-4CB7-86A1-3FDC873B40F9}" destId="{A2B92AC7-AEAA-47FB-89BC-120354D2C2BB}" srcOrd="0" destOrd="0" presId="urn:microsoft.com/office/officeart/2005/8/layout/list1"/>
    <dgm:cxn modelId="{4D0EC2ED-2CFC-49CC-AFF0-BECD62E506E4}" type="presOf" srcId="{E20CDC72-9A92-4393-8BF4-CBDD2D09D4C9}" destId="{6C0449BE-EB4C-4C56-83D9-53B90ABAF0D8}" srcOrd="0" destOrd="0" presId="urn:microsoft.com/office/officeart/2005/8/layout/list1"/>
    <dgm:cxn modelId="{D3E06140-C9B5-412E-86EB-C3CA17D8140C}" type="presOf" srcId="{E10EB06E-D915-4DED-AD30-5C628BB1A7EE}" destId="{F1B3CCE3-A809-4E13-BE76-C8FDB5711970}" srcOrd="1" destOrd="0" presId="urn:microsoft.com/office/officeart/2005/8/layout/list1"/>
    <dgm:cxn modelId="{31BDF03D-698D-4AC8-94DC-208A0B693F1E}" type="presOf" srcId="{316734F1-CADF-4D29-B051-64BA868E6656}" destId="{6D42EE6D-0991-4A51-8096-FAA5EEC3FB48}" srcOrd="1" destOrd="0" presId="urn:microsoft.com/office/officeart/2005/8/layout/list1"/>
    <dgm:cxn modelId="{517D8492-5A9E-4661-91EE-AA2E7E408C8E}" srcId="{7F51B9B4-4737-4CB7-86A1-3FDC873B40F9}" destId="{E20CDC72-9A92-4393-8BF4-CBDD2D09D4C9}" srcOrd="0" destOrd="0" parTransId="{DE108D23-C715-49AE-BC43-5750FA3F4ECF}" sibTransId="{D1A63794-7BE0-4D59-B112-228E99DBDF7A}"/>
    <dgm:cxn modelId="{3C0E560C-02C7-47E0-BBF2-3048F146385E}" type="presParOf" srcId="{A2B92AC7-AEAA-47FB-89BC-120354D2C2BB}" destId="{8CE80F97-F6AC-4321-82B7-61869D281506}" srcOrd="0" destOrd="0" presId="urn:microsoft.com/office/officeart/2005/8/layout/list1"/>
    <dgm:cxn modelId="{0B6B2934-054D-4D58-8F08-BDD2129A4D21}" type="presParOf" srcId="{8CE80F97-F6AC-4321-82B7-61869D281506}" destId="{6C0449BE-EB4C-4C56-83D9-53B90ABAF0D8}" srcOrd="0" destOrd="0" presId="urn:microsoft.com/office/officeart/2005/8/layout/list1"/>
    <dgm:cxn modelId="{2351214B-34CB-4D0E-BDE1-AEDC331A8C84}" type="presParOf" srcId="{8CE80F97-F6AC-4321-82B7-61869D281506}" destId="{2BAF4416-573F-4F6D-A5E3-87058801A70B}" srcOrd="1" destOrd="0" presId="urn:microsoft.com/office/officeart/2005/8/layout/list1"/>
    <dgm:cxn modelId="{ABC55FD1-B20A-43CB-B9E8-540AB8F9C430}" type="presParOf" srcId="{A2B92AC7-AEAA-47FB-89BC-120354D2C2BB}" destId="{C26A9C4F-8DE8-4C16-BC30-8F6925390DF6}" srcOrd="1" destOrd="0" presId="urn:microsoft.com/office/officeart/2005/8/layout/list1"/>
    <dgm:cxn modelId="{309EC93E-CDAD-408B-BA93-D4A92DD0E3D6}" type="presParOf" srcId="{A2B92AC7-AEAA-47FB-89BC-120354D2C2BB}" destId="{1BC4EFEE-1722-4474-AB58-7C178D4CEF6E}" srcOrd="2" destOrd="0" presId="urn:microsoft.com/office/officeart/2005/8/layout/list1"/>
    <dgm:cxn modelId="{AF22E107-0B88-44E4-9B16-F223E927F8F6}" type="presParOf" srcId="{A2B92AC7-AEAA-47FB-89BC-120354D2C2BB}" destId="{287F4D1D-BBED-447B-9F6A-18083828B9AD}" srcOrd="3" destOrd="0" presId="urn:microsoft.com/office/officeart/2005/8/layout/list1"/>
    <dgm:cxn modelId="{A1089ED7-89D0-4A50-A76B-0AAB75C640E2}" type="presParOf" srcId="{A2B92AC7-AEAA-47FB-89BC-120354D2C2BB}" destId="{E9FB998F-4A97-4B87-BBD2-6B36EC80481F}" srcOrd="4" destOrd="0" presId="urn:microsoft.com/office/officeart/2005/8/layout/list1"/>
    <dgm:cxn modelId="{1D5523FE-8BFF-4C6C-BF7C-15BFDDFEC039}" type="presParOf" srcId="{E9FB998F-4A97-4B87-BBD2-6B36EC80481F}" destId="{7AAC1F32-3F5B-4AF7-9AA5-AB6477D8B343}" srcOrd="0" destOrd="0" presId="urn:microsoft.com/office/officeart/2005/8/layout/list1"/>
    <dgm:cxn modelId="{80700E28-FC9C-40A8-B9DD-592FC67762F0}" type="presParOf" srcId="{E9FB998F-4A97-4B87-BBD2-6B36EC80481F}" destId="{6D42EE6D-0991-4A51-8096-FAA5EEC3FB48}" srcOrd="1" destOrd="0" presId="urn:microsoft.com/office/officeart/2005/8/layout/list1"/>
    <dgm:cxn modelId="{6C46883E-470C-4174-AB45-7933D0FEF3C0}" type="presParOf" srcId="{A2B92AC7-AEAA-47FB-89BC-120354D2C2BB}" destId="{8E3F373D-2420-409C-BA9C-6FBC1B33B1D6}" srcOrd="5" destOrd="0" presId="urn:microsoft.com/office/officeart/2005/8/layout/list1"/>
    <dgm:cxn modelId="{657CBA95-DC94-4022-AA3A-277DA32DFFAD}" type="presParOf" srcId="{A2B92AC7-AEAA-47FB-89BC-120354D2C2BB}" destId="{213E6493-6F16-413E-991D-E9E75A9771E0}" srcOrd="6" destOrd="0" presId="urn:microsoft.com/office/officeart/2005/8/layout/list1"/>
    <dgm:cxn modelId="{30F09A42-9F69-4759-96D4-F7D241003244}" type="presParOf" srcId="{A2B92AC7-AEAA-47FB-89BC-120354D2C2BB}" destId="{BD7F295C-E1A2-48F0-898D-ACC876E490B8}" srcOrd="7" destOrd="0" presId="urn:microsoft.com/office/officeart/2005/8/layout/list1"/>
    <dgm:cxn modelId="{BE74D038-C8C4-4EAF-835F-F15E60D8017E}" type="presParOf" srcId="{A2B92AC7-AEAA-47FB-89BC-120354D2C2BB}" destId="{AD421D4E-8EE6-493E-BF21-5B7A77DDDC45}" srcOrd="8" destOrd="0" presId="urn:microsoft.com/office/officeart/2005/8/layout/list1"/>
    <dgm:cxn modelId="{5C016225-2AC9-45D4-A4A2-0F2AD77BDB5A}" type="presParOf" srcId="{AD421D4E-8EE6-493E-BF21-5B7A77DDDC45}" destId="{4832D47C-C23A-47CB-8BF9-300901A2F204}" srcOrd="0" destOrd="0" presId="urn:microsoft.com/office/officeart/2005/8/layout/list1"/>
    <dgm:cxn modelId="{372EF0A8-AA31-4302-BD37-3C210154601D}" type="presParOf" srcId="{AD421D4E-8EE6-493E-BF21-5B7A77DDDC45}" destId="{F1B3CCE3-A809-4E13-BE76-C8FDB5711970}" srcOrd="1" destOrd="0" presId="urn:microsoft.com/office/officeart/2005/8/layout/list1"/>
    <dgm:cxn modelId="{1ADE8EAF-A24D-444F-A64D-DC079CCADD4A}" type="presParOf" srcId="{A2B92AC7-AEAA-47FB-89BC-120354D2C2BB}" destId="{0C40CB9E-16FD-4FFA-84EA-84B27F00C50A}" srcOrd="9" destOrd="0" presId="urn:microsoft.com/office/officeart/2005/8/layout/list1"/>
    <dgm:cxn modelId="{6A778C01-D8BB-4050-8465-05B77BDE02B0}" type="presParOf" srcId="{A2B92AC7-AEAA-47FB-89BC-120354D2C2BB}" destId="{F64390FE-2C56-4798-9373-A67E77029B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51B9B4-4737-4CB7-86A1-3FDC873B40F9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20CDC72-9A92-4393-8BF4-CBDD2D09D4C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художественно-эстетический</a:t>
          </a:r>
          <a:endParaRPr lang="ru-RU" sz="3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108D23-C715-49AE-BC43-5750FA3F4ECF}" type="parTrans" cxnId="{517D8492-5A9E-4661-91EE-AA2E7E408C8E}">
      <dgm:prSet/>
      <dgm:spPr/>
      <dgm:t>
        <a:bodyPr/>
        <a:lstStyle/>
        <a:p>
          <a:endParaRPr lang="ru-RU" sz="1800"/>
        </a:p>
      </dgm:t>
    </dgm:pt>
    <dgm:pt modelId="{D1A63794-7BE0-4D59-B112-228E99DBDF7A}" type="sibTrans" cxnId="{517D8492-5A9E-4661-91EE-AA2E7E408C8E}">
      <dgm:prSet/>
      <dgm:spPr/>
      <dgm:t>
        <a:bodyPr/>
        <a:lstStyle/>
        <a:p>
          <a:endParaRPr lang="ru-RU" sz="1800"/>
        </a:p>
      </dgm:t>
    </dgm:pt>
    <dgm:pt modelId="{316734F1-CADF-4D29-B051-64BA868E665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литературоведческий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3DE74-6907-4373-BAFC-5103248A32C5}" type="parTrans" cxnId="{E015DBD7-0897-4DA1-B57C-9EA7C0E19B5F}">
      <dgm:prSet/>
      <dgm:spPr/>
      <dgm:t>
        <a:bodyPr/>
        <a:lstStyle/>
        <a:p>
          <a:endParaRPr lang="ru-RU" sz="1800"/>
        </a:p>
      </dgm:t>
    </dgm:pt>
    <dgm:pt modelId="{05456FAA-1262-4821-A8A8-52C27BE0A239}" type="sibTrans" cxnId="{E015DBD7-0897-4DA1-B57C-9EA7C0E19B5F}">
      <dgm:prSet/>
      <dgm:spPr/>
      <dgm:t>
        <a:bodyPr/>
        <a:lstStyle/>
        <a:p>
          <a:endParaRPr lang="ru-RU" sz="1800"/>
        </a:p>
      </dgm:t>
    </dgm:pt>
    <dgm:pt modelId="{E10EB06E-D915-4DED-AD30-5C628BB1A7EE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коммуникативно-речевой</a:t>
          </a:r>
          <a:endParaRPr lang="ru-RU" sz="3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707CF7-F559-45E0-A640-FFCCF434F264}" type="parTrans" cxnId="{5B232D88-36C6-4396-B5CC-8133E605B697}">
      <dgm:prSet/>
      <dgm:spPr/>
      <dgm:t>
        <a:bodyPr/>
        <a:lstStyle/>
        <a:p>
          <a:endParaRPr lang="ru-RU" sz="1800"/>
        </a:p>
      </dgm:t>
    </dgm:pt>
    <dgm:pt modelId="{96356BEA-0798-46EC-9B13-5B6E3A2C4FD2}" type="sibTrans" cxnId="{5B232D88-36C6-4396-B5CC-8133E605B697}">
      <dgm:prSet/>
      <dgm:spPr/>
      <dgm:t>
        <a:bodyPr/>
        <a:lstStyle/>
        <a:p>
          <a:endParaRPr lang="ru-RU" sz="1800"/>
        </a:p>
      </dgm:t>
    </dgm:pt>
    <dgm:pt modelId="{A2B92AC7-AEAA-47FB-89BC-120354D2C2BB}" type="pres">
      <dgm:prSet presAssocID="{7F51B9B4-4737-4CB7-86A1-3FDC873B40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E80F97-F6AC-4321-82B7-61869D281506}" type="pres">
      <dgm:prSet presAssocID="{E20CDC72-9A92-4393-8BF4-CBDD2D09D4C9}" presName="parentLin" presStyleCnt="0"/>
      <dgm:spPr/>
      <dgm:t>
        <a:bodyPr/>
        <a:lstStyle/>
        <a:p>
          <a:endParaRPr lang="ru-RU"/>
        </a:p>
      </dgm:t>
    </dgm:pt>
    <dgm:pt modelId="{6C0449BE-EB4C-4C56-83D9-53B90ABAF0D8}" type="pres">
      <dgm:prSet presAssocID="{E20CDC72-9A92-4393-8BF4-CBDD2D09D4C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BAF4416-573F-4F6D-A5E3-87058801A70B}" type="pres">
      <dgm:prSet presAssocID="{E20CDC72-9A92-4393-8BF4-CBDD2D09D4C9}" presName="parentText" presStyleLbl="node1" presStyleIdx="0" presStyleCnt="3" custScaleX="1125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A9C4F-8DE8-4C16-BC30-8F6925390DF6}" type="pres">
      <dgm:prSet presAssocID="{E20CDC72-9A92-4393-8BF4-CBDD2D09D4C9}" presName="negativeSpace" presStyleCnt="0"/>
      <dgm:spPr/>
      <dgm:t>
        <a:bodyPr/>
        <a:lstStyle/>
        <a:p>
          <a:endParaRPr lang="ru-RU"/>
        </a:p>
      </dgm:t>
    </dgm:pt>
    <dgm:pt modelId="{1BC4EFEE-1722-4474-AB58-7C178D4CEF6E}" type="pres">
      <dgm:prSet presAssocID="{E20CDC72-9A92-4393-8BF4-CBDD2D09D4C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F4D1D-BBED-447B-9F6A-18083828B9AD}" type="pres">
      <dgm:prSet presAssocID="{D1A63794-7BE0-4D59-B112-228E99DBDF7A}" presName="spaceBetweenRectangles" presStyleCnt="0"/>
      <dgm:spPr/>
      <dgm:t>
        <a:bodyPr/>
        <a:lstStyle/>
        <a:p>
          <a:endParaRPr lang="ru-RU"/>
        </a:p>
      </dgm:t>
    </dgm:pt>
    <dgm:pt modelId="{E9FB998F-4A97-4B87-BBD2-6B36EC80481F}" type="pres">
      <dgm:prSet presAssocID="{316734F1-CADF-4D29-B051-64BA868E6656}" presName="parentLin" presStyleCnt="0"/>
      <dgm:spPr/>
      <dgm:t>
        <a:bodyPr/>
        <a:lstStyle/>
        <a:p>
          <a:endParaRPr lang="ru-RU"/>
        </a:p>
      </dgm:t>
    </dgm:pt>
    <dgm:pt modelId="{7AAC1F32-3F5B-4AF7-9AA5-AB6477D8B343}" type="pres">
      <dgm:prSet presAssocID="{316734F1-CADF-4D29-B051-64BA868E66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D42EE6D-0991-4A51-8096-FAA5EEC3FB48}" type="pres">
      <dgm:prSet presAssocID="{316734F1-CADF-4D29-B051-64BA868E6656}" presName="parentText" presStyleLbl="node1" presStyleIdx="1" presStyleCnt="3" custScaleX="112050" custLinFactNeighborX="6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F373D-2420-409C-BA9C-6FBC1B33B1D6}" type="pres">
      <dgm:prSet presAssocID="{316734F1-CADF-4D29-B051-64BA868E6656}" presName="negativeSpace" presStyleCnt="0"/>
      <dgm:spPr/>
      <dgm:t>
        <a:bodyPr/>
        <a:lstStyle/>
        <a:p>
          <a:endParaRPr lang="ru-RU"/>
        </a:p>
      </dgm:t>
    </dgm:pt>
    <dgm:pt modelId="{213E6493-6F16-413E-991D-E9E75A9771E0}" type="pres">
      <dgm:prSet presAssocID="{316734F1-CADF-4D29-B051-64BA868E665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F295C-E1A2-48F0-898D-ACC876E490B8}" type="pres">
      <dgm:prSet presAssocID="{05456FAA-1262-4821-A8A8-52C27BE0A239}" presName="spaceBetweenRectangles" presStyleCnt="0"/>
      <dgm:spPr/>
      <dgm:t>
        <a:bodyPr/>
        <a:lstStyle/>
        <a:p>
          <a:endParaRPr lang="ru-RU"/>
        </a:p>
      </dgm:t>
    </dgm:pt>
    <dgm:pt modelId="{AD421D4E-8EE6-493E-BF21-5B7A77DDDC45}" type="pres">
      <dgm:prSet presAssocID="{E10EB06E-D915-4DED-AD30-5C628BB1A7EE}" presName="parentLin" presStyleCnt="0"/>
      <dgm:spPr/>
      <dgm:t>
        <a:bodyPr/>
        <a:lstStyle/>
        <a:p>
          <a:endParaRPr lang="ru-RU"/>
        </a:p>
      </dgm:t>
    </dgm:pt>
    <dgm:pt modelId="{4832D47C-C23A-47CB-8BF9-300901A2F204}" type="pres">
      <dgm:prSet presAssocID="{E10EB06E-D915-4DED-AD30-5C628BB1A7E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1B3CCE3-A809-4E13-BE76-C8FDB5711970}" type="pres">
      <dgm:prSet presAssocID="{E10EB06E-D915-4DED-AD30-5C628BB1A7EE}" presName="parentText" presStyleLbl="node1" presStyleIdx="2" presStyleCnt="3" custScaleX="113367" custLinFactNeighborX="-116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0CB9E-16FD-4FFA-84EA-84B27F00C50A}" type="pres">
      <dgm:prSet presAssocID="{E10EB06E-D915-4DED-AD30-5C628BB1A7EE}" presName="negativeSpace" presStyleCnt="0"/>
      <dgm:spPr/>
      <dgm:t>
        <a:bodyPr/>
        <a:lstStyle/>
        <a:p>
          <a:endParaRPr lang="ru-RU"/>
        </a:p>
      </dgm:t>
    </dgm:pt>
    <dgm:pt modelId="{F64390FE-2C56-4798-9373-A67E77029BB8}" type="pres">
      <dgm:prSet presAssocID="{E10EB06E-D915-4DED-AD30-5C628BB1A7E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FE2EA5-3AA9-4BBA-B841-B04D5254A7EA}" type="presOf" srcId="{E20CDC72-9A92-4393-8BF4-CBDD2D09D4C9}" destId="{2BAF4416-573F-4F6D-A5E3-87058801A70B}" srcOrd="1" destOrd="0" presId="urn:microsoft.com/office/officeart/2005/8/layout/list1"/>
    <dgm:cxn modelId="{E015DBD7-0897-4DA1-B57C-9EA7C0E19B5F}" srcId="{7F51B9B4-4737-4CB7-86A1-3FDC873B40F9}" destId="{316734F1-CADF-4D29-B051-64BA868E6656}" srcOrd="1" destOrd="0" parTransId="{8443DE74-6907-4373-BAFC-5103248A32C5}" sibTransId="{05456FAA-1262-4821-A8A8-52C27BE0A239}"/>
    <dgm:cxn modelId="{3D328A09-B5B8-4544-BF98-6233F550B7A7}" type="presOf" srcId="{7F51B9B4-4737-4CB7-86A1-3FDC873B40F9}" destId="{A2B92AC7-AEAA-47FB-89BC-120354D2C2BB}" srcOrd="0" destOrd="0" presId="urn:microsoft.com/office/officeart/2005/8/layout/list1"/>
    <dgm:cxn modelId="{B0240751-0783-4086-91B9-77AB32B65C25}" type="presOf" srcId="{E10EB06E-D915-4DED-AD30-5C628BB1A7EE}" destId="{F1B3CCE3-A809-4E13-BE76-C8FDB5711970}" srcOrd="1" destOrd="0" presId="urn:microsoft.com/office/officeart/2005/8/layout/list1"/>
    <dgm:cxn modelId="{5B232D88-36C6-4396-B5CC-8133E605B697}" srcId="{7F51B9B4-4737-4CB7-86A1-3FDC873B40F9}" destId="{E10EB06E-D915-4DED-AD30-5C628BB1A7EE}" srcOrd="2" destOrd="0" parTransId="{49707CF7-F559-45E0-A640-FFCCF434F264}" sibTransId="{96356BEA-0798-46EC-9B13-5B6E3A2C4FD2}"/>
    <dgm:cxn modelId="{819F5D01-90D7-431D-ACFF-06943829C0E0}" type="presOf" srcId="{316734F1-CADF-4D29-B051-64BA868E6656}" destId="{7AAC1F32-3F5B-4AF7-9AA5-AB6477D8B343}" srcOrd="0" destOrd="0" presId="urn:microsoft.com/office/officeart/2005/8/layout/list1"/>
    <dgm:cxn modelId="{AE4DDFE1-8995-4292-A33E-45E3B00E3774}" type="presOf" srcId="{316734F1-CADF-4D29-B051-64BA868E6656}" destId="{6D42EE6D-0991-4A51-8096-FAA5EEC3FB48}" srcOrd="1" destOrd="0" presId="urn:microsoft.com/office/officeart/2005/8/layout/list1"/>
    <dgm:cxn modelId="{4CCB1E0F-937A-4F4A-AF55-DF9DB881F801}" type="presOf" srcId="{E10EB06E-D915-4DED-AD30-5C628BB1A7EE}" destId="{4832D47C-C23A-47CB-8BF9-300901A2F204}" srcOrd="0" destOrd="0" presId="urn:microsoft.com/office/officeart/2005/8/layout/list1"/>
    <dgm:cxn modelId="{517D8492-5A9E-4661-91EE-AA2E7E408C8E}" srcId="{7F51B9B4-4737-4CB7-86A1-3FDC873B40F9}" destId="{E20CDC72-9A92-4393-8BF4-CBDD2D09D4C9}" srcOrd="0" destOrd="0" parTransId="{DE108D23-C715-49AE-BC43-5750FA3F4ECF}" sibTransId="{D1A63794-7BE0-4D59-B112-228E99DBDF7A}"/>
    <dgm:cxn modelId="{D2B14C81-C0C6-40DC-9391-E0B4622CCF56}" type="presOf" srcId="{E20CDC72-9A92-4393-8BF4-CBDD2D09D4C9}" destId="{6C0449BE-EB4C-4C56-83D9-53B90ABAF0D8}" srcOrd="0" destOrd="0" presId="urn:microsoft.com/office/officeart/2005/8/layout/list1"/>
    <dgm:cxn modelId="{98E955A8-E4DF-4B6B-BF73-603BFAE75446}" type="presParOf" srcId="{A2B92AC7-AEAA-47FB-89BC-120354D2C2BB}" destId="{8CE80F97-F6AC-4321-82B7-61869D281506}" srcOrd="0" destOrd="0" presId="urn:microsoft.com/office/officeart/2005/8/layout/list1"/>
    <dgm:cxn modelId="{B3672459-8189-4A8F-9BEB-D58BCA22BBCF}" type="presParOf" srcId="{8CE80F97-F6AC-4321-82B7-61869D281506}" destId="{6C0449BE-EB4C-4C56-83D9-53B90ABAF0D8}" srcOrd="0" destOrd="0" presId="urn:microsoft.com/office/officeart/2005/8/layout/list1"/>
    <dgm:cxn modelId="{AE029684-4CBF-49BB-83A6-0FFE6B504A14}" type="presParOf" srcId="{8CE80F97-F6AC-4321-82B7-61869D281506}" destId="{2BAF4416-573F-4F6D-A5E3-87058801A70B}" srcOrd="1" destOrd="0" presId="urn:microsoft.com/office/officeart/2005/8/layout/list1"/>
    <dgm:cxn modelId="{360B74E8-EDC7-4602-9334-EDD18E28D315}" type="presParOf" srcId="{A2B92AC7-AEAA-47FB-89BC-120354D2C2BB}" destId="{C26A9C4F-8DE8-4C16-BC30-8F6925390DF6}" srcOrd="1" destOrd="0" presId="urn:microsoft.com/office/officeart/2005/8/layout/list1"/>
    <dgm:cxn modelId="{83566F4C-DB5F-4F83-92F3-74867ADC8EBF}" type="presParOf" srcId="{A2B92AC7-AEAA-47FB-89BC-120354D2C2BB}" destId="{1BC4EFEE-1722-4474-AB58-7C178D4CEF6E}" srcOrd="2" destOrd="0" presId="urn:microsoft.com/office/officeart/2005/8/layout/list1"/>
    <dgm:cxn modelId="{3BE33586-4751-40FE-8FB7-3B192D9F675E}" type="presParOf" srcId="{A2B92AC7-AEAA-47FB-89BC-120354D2C2BB}" destId="{287F4D1D-BBED-447B-9F6A-18083828B9AD}" srcOrd="3" destOrd="0" presId="urn:microsoft.com/office/officeart/2005/8/layout/list1"/>
    <dgm:cxn modelId="{619572A9-25DC-4F21-B0BE-0A2A2314B700}" type="presParOf" srcId="{A2B92AC7-AEAA-47FB-89BC-120354D2C2BB}" destId="{E9FB998F-4A97-4B87-BBD2-6B36EC80481F}" srcOrd="4" destOrd="0" presId="urn:microsoft.com/office/officeart/2005/8/layout/list1"/>
    <dgm:cxn modelId="{7F7AE418-D17E-495A-801C-803336DFE335}" type="presParOf" srcId="{E9FB998F-4A97-4B87-BBD2-6B36EC80481F}" destId="{7AAC1F32-3F5B-4AF7-9AA5-AB6477D8B343}" srcOrd="0" destOrd="0" presId="urn:microsoft.com/office/officeart/2005/8/layout/list1"/>
    <dgm:cxn modelId="{D6D97D01-292C-4C5D-8ADD-8682CFD2C904}" type="presParOf" srcId="{E9FB998F-4A97-4B87-BBD2-6B36EC80481F}" destId="{6D42EE6D-0991-4A51-8096-FAA5EEC3FB48}" srcOrd="1" destOrd="0" presId="urn:microsoft.com/office/officeart/2005/8/layout/list1"/>
    <dgm:cxn modelId="{F3F2442B-DAC2-495D-964B-FDDA58DF778C}" type="presParOf" srcId="{A2B92AC7-AEAA-47FB-89BC-120354D2C2BB}" destId="{8E3F373D-2420-409C-BA9C-6FBC1B33B1D6}" srcOrd="5" destOrd="0" presId="urn:microsoft.com/office/officeart/2005/8/layout/list1"/>
    <dgm:cxn modelId="{9C1AE2F6-C089-4349-A30E-7C31807AD6A1}" type="presParOf" srcId="{A2B92AC7-AEAA-47FB-89BC-120354D2C2BB}" destId="{213E6493-6F16-413E-991D-E9E75A9771E0}" srcOrd="6" destOrd="0" presId="urn:microsoft.com/office/officeart/2005/8/layout/list1"/>
    <dgm:cxn modelId="{835E2744-F042-48A8-8CD4-C3AFAFD45237}" type="presParOf" srcId="{A2B92AC7-AEAA-47FB-89BC-120354D2C2BB}" destId="{BD7F295C-E1A2-48F0-898D-ACC876E490B8}" srcOrd="7" destOrd="0" presId="urn:microsoft.com/office/officeart/2005/8/layout/list1"/>
    <dgm:cxn modelId="{C7B92D0A-5820-41E0-9CB6-684B36237BF8}" type="presParOf" srcId="{A2B92AC7-AEAA-47FB-89BC-120354D2C2BB}" destId="{AD421D4E-8EE6-493E-BF21-5B7A77DDDC45}" srcOrd="8" destOrd="0" presId="urn:microsoft.com/office/officeart/2005/8/layout/list1"/>
    <dgm:cxn modelId="{2F557659-DDFA-4B2A-9102-0847696ED316}" type="presParOf" srcId="{AD421D4E-8EE6-493E-BF21-5B7A77DDDC45}" destId="{4832D47C-C23A-47CB-8BF9-300901A2F204}" srcOrd="0" destOrd="0" presId="urn:microsoft.com/office/officeart/2005/8/layout/list1"/>
    <dgm:cxn modelId="{DA77AE71-90CE-4723-B350-9D75BE336640}" type="presParOf" srcId="{AD421D4E-8EE6-493E-BF21-5B7A77DDDC45}" destId="{F1B3CCE3-A809-4E13-BE76-C8FDB5711970}" srcOrd="1" destOrd="0" presId="urn:microsoft.com/office/officeart/2005/8/layout/list1"/>
    <dgm:cxn modelId="{0CAEE3CB-BF37-46BB-B3C5-08696E7C19E1}" type="presParOf" srcId="{A2B92AC7-AEAA-47FB-89BC-120354D2C2BB}" destId="{0C40CB9E-16FD-4FFA-84EA-84B27F00C50A}" srcOrd="9" destOrd="0" presId="urn:microsoft.com/office/officeart/2005/8/layout/list1"/>
    <dgm:cxn modelId="{443EEADB-78EE-46F4-8BBB-2BB7167A55E4}" type="presParOf" srcId="{A2B92AC7-AEAA-47FB-89BC-120354D2C2BB}" destId="{F64390FE-2C56-4798-9373-A67E77029B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4EFEE-1722-4474-AB58-7C178D4CEF6E}">
      <dsp:nvSpPr>
        <dsp:cNvPr id="0" name=""/>
        <dsp:cNvSpPr/>
      </dsp:nvSpPr>
      <dsp:spPr>
        <a:xfrm>
          <a:off x="0" y="578289"/>
          <a:ext cx="850112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F4416-573F-4F6D-A5E3-87058801A70B}">
      <dsp:nvSpPr>
        <dsp:cNvPr id="0" name=""/>
        <dsp:cNvSpPr/>
      </dsp:nvSpPr>
      <dsp:spPr>
        <a:xfrm>
          <a:off x="425056" y="17409"/>
          <a:ext cx="6696478" cy="112176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общеинтеллектуальное</a:t>
          </a:r>
          <a:endParaRPr lang="ru-RU" sz="3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9816" y="72169"/>
        <a:ext cx="6586958" cy="1012240"/>
      </dsp:txXfrm>
    </dsp:sp>
    <dsp:sp modelId="{213E6493-6F16-413E-991D-E9E75A9771E0}">
      <dsp:nvSpPr>
        <dsp:cNvPr id="0" name=""/>
        <dsp:cNvSpPr/>
      </dsp:nvSpPr>
      <dsp:spPr>
        <a:xfrm>
          <a:off x="0" y="2301970"/>
          <a:ext cx="850112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2EE6D-0991-4A51-8096-FAA5EEC3FB48}">
      <dsp:nvSpPr>
        <dsp:cNvPr id="0" name=""/>
        <dsp:cNvSpPr/>
      </dsp:nvSpPr>
      <dsp:spPr>
        <a:xfrm>
          <a:off x="451804" y="1741089"/>
          <a:ext cx="6667855" cy="112176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общекультурное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6564" y="1795849"/>
        <a:ext cx="6558335" cy="1012240"/>
      </dsp:txXfrm>
    </dsp:sp>
    <dsp:sp modelId="{F64390FE-2C56-4798-9373-A67E77029BB8}">
      <dsp:nvSpPr>
        <dsp:cNvPr id="0" name=""/>
        <dsp:cNvSpPr/>
      </dsp:nvSpPr>
      <dsp:spPr>
        <a:xfrm>
          <a:off x="0" y="4025650"/>
          <a:ext cx="8501122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3CCE3-A809-4E13-BE76-C8FDB5711970}">
      <dsp:nvSpPr>
        <dsp:cNvPr id="0" name=""/>
        <dsp:cNvSpPr/>
      </dsp:nvSpPr>
      <dsp:spPr>
        <a:xfrm>
          <a:off x="375341" y="3464770"/>
          <a:ext cx="6746226" cy="112176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духовно-нравственное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0101" y="3519530"/>
        <a:ext cx="6636706" cy="1012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4EFEE-1722-4474-AB58-7C178D4CEF6E}">
      <dsp:nvSpPr>
        <dsp:cNvPr id="0" name=""/>
        <dsp:cNvSpPr/>
      </dsp:nvSpPr>
      <dsp:spPr>
        <a:xfrm>
          <a:off x="0" y="620005"/>
          <a:ext cx="8501122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F4416-573F-4F6D-A5E3-87058801A70B}">
      <dsp:nvSpPr>
        <dsp:cNvPr id="0" name=""/>
        <dsp:cNvSpPr/>
      </dsp:nvSpPr>
      <dsp:spPr>
        <a:xfrm>
          <a:off x="425056" y="29605"/>
          <a:ext cx="6696478" cy="118080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художественно-эстетический</a:t>
          </a:r>
          <a:endParaRPr lang="ru-RU" sz="3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2698" y="87247"/>
        <a:ext cx="6581194" cy="1065516"/>
      </dsp:txXfrm>
    </dsp:sp>
    <dsp:sp modelId="{213E6493-6F16-413E-991D-E9E75A9771E0}">
      <dsp:nvSpPr>
        <dsp:cNvPr id="0" name=""/>
        <dsp:cNvSpPr/>
      </dsp:nvSpPr>
      <dsp:spPr>
        <a:xfrm>
          <a:off x="0" y="2434406"/>
          <a:ext cx="8501122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2EE6D-0991-4A51-8096-FAA5EEC3FB48}">
      <dsp:nvSpPr>
        <dsp:cNvPr id="0" name=""/>
        <dsp:cNvSpPr/>
      </dsp:nvSpPr>
      <dsp:spPr>
        <a:xfrm>
          <a:off x="451804" y="1844006"/>
          <a:ext cx="6667855" cy="118080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литературоведческий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9446" y="1901648"/>
        <a:ext cx="6552571" cy="1065516"/>
      </dsp:txXfrm>
    </dsp:sp>
    <dsp:sp modelId="{F64390FE-2C56-4798-9373-A67E77029BB8}">
      <dsp:nvSpPr>
        <dsp:cNvPr id="0" name=""/>
        <dsp:cNvSpPr/>
      </dsp:nvSpPr>
      <dsp:spPr>
        <a:xfrm>
          <a:off x="0" y="4248806"/>
          <a:ext cx="8501122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3CCE3-A809-4E13-BE76-C8FDB5711970}">
      <dsp:nvSpPr>
        <dsp:cNvPr id="0" name=""/>
        <dsp:cNvSpPr/>
      </dsp:nvSpPr>
      <dsp:spPr>
        <a:xfrm>
          <a:off x="375341" y="3658406"/>
          <a:ext cx="6746226" cy="11808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926" tIns="0" rIns="224926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коммуникативно-речевой</a:t>
          </a:r>
          <a:endParaRPr lang="ru-RU" sz="3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983" y="3716048"/>
        <a:ext cx="6630942" cy="1065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8.png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232" y="5006"/>
            <a:ext cx="9167231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428604"/>
            <a:ext cx="81494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 И  УМК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«УЧИМСЯ ПРАВИЛЬНО ЧИТАТЬ И ИЗЛАГАТЬ МЫСЛИ»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1-4 КЛАСС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ученик\Desktop\УЧИМСЯ ПРАВИЛЬНО ЧИТАТЬ И ИЗЛАГАТЬ МЫСЛИ\образцы обложек\обложки\Слайд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643182"/>
            <a:ext cx="1654705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ученик\Desktop\УЧИМСЯ ПРАВИЛЬНО ЧИТАТЬ И ИЗЛАГАТЬ МЫСЛИ\образцы обложек\обложки\Слайд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643182"/>
            <a:ext cx="1669863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ученик\Desktop\УЧИМСЯ ПРАВИЛЬНО ЧИТАТЬ И ИЗЛАГАТЬ МЫСЛИ\образцы обложек\обложки\Слайд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2643182"/>
            <a:ext cx="1639963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одзаголовок 5"/>
          <p:cNvSpPr txBox="1">
            <a:spLocks/>
          </p:cNvSpPr>
          <p:nvPr/>
        </p:nvSpPr>
        <p:spPr>
          <a:xfrm>
            <a:off x="4143372" y="5715016"/>
            <a:ext cx="4805350" cy="83715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В.В. Савельева, С.Б.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Светлолобова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учителя начальных классов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/>
          <a:srcRect l="51062" t="34179" r="29721" b="16992"/>
          <a:stretch>
            <a:fillRect/>
          </a:stretch>
        </p:blipFill>
        <p:spPr bwMode="auto">
          <a:xfrm>
            <a:off x="2000232" y="2643182"/>
            <a:ext cx="1643074" cy="2389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81" y="2673090"/>
            <a:ext cx="1701870" cy="2360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428604"/>
            <a:ext cx="81494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и УМК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«УЧИМСЯ ПРАВИЛЬНО ЧИТАТЬ И ИЗЛАГАТЬ МЫСЛИ»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1-4 КЛАСС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ученик\Desktop\УЧИМСЯ ПРАВИЛЬНО ЧИТАТЬ И ИЗЛАГАТЬ МЫСЛИ\образцы обложек\обложки\Слайд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4601" y="2714620"/>
            <a:ext cx="1654705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ученик\Desktop\УЧИМСЯ ПРАВИЛЬНО ЧИТАТЬ И ИЗЛАГАТЬ МЫСЛИ\образцы обложек\обложки\Слайд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580" y="2714620"/>
            <a:ext cx="162075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ученик\Desktop\УЧИМСЯ ПРАВИЛЬНО ЧИТАТЬ И ИЗЛАГАТЬ МЫСЛИ\образцы обложек\обложки\Слайд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2714620"/>
            <a:ext cx="1591729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одзаголовок 5"/>
          <p:cNvSpPr txBox="1">
            <a:spLocks/>
          </p:cNvSpPr>
          <p:nvPr/>
        </p:nvSpPr>
        <p:spPr>
          <a:xfrm>
            <a:off x="4143372" y="5715016"/>
            <a:ext cx="4805350" cy="83715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В.В. Савельева, С.Б.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Светлолобова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учителя начальных классов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/>
          <a:srcRect l="51062" t="34179" r="29721" b="16992"/>
          <a:stretch>
            <a:fillRect/>
          </a:stretch>
        </p:blipFill>
        <p:spPr bwMode="auto">
          <a:xfrm>
            <a:off x="1951118" y="2714620"/>
            <a:ext cx="162075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6691" y="2501343"/>
            <a:ext cx="2298391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НАПРАВЛЕНИЯ, РЕАЛИЗУЕМЫЕ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77632257"/>
              </p:ext>
            </p:extLst>
          </p:nvPr>
        </p:nvGraphicFramePr>
        <p:xfrm>
          <a:off x="285720" y="1428736"/>
          <a:ext cx="850112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ЦЕЛЬ  –  УЧИТЬ ДЕТЕЙ ПРАВИЛЬНО ЧИТАТЬ И ИЗЛАГАТЬ МЫСЛИ</a:t>
            </a: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3" descr="C:\Users\ученик\Desktop\УЧИМСЯ ПРАВИЛЬНО ЧИТАТЬ И ИЗЛАГАТЬ МЫСЛИ\образцы обложек\обложки\Слайд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714620"/>
            <a:ext cx="160456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Users\ученик\Desktop\УЧИМСЯ ПРАВИЛЬНО ЧИТАТЬ И ИЗЛАГАТЬ МЫСЛИ\образцы обложек\обложки\Слайд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714620"/>
            <a:ext cx="157163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C:\Users\ученик\Desktop\УЧИМСЯ ПРАВИЛЬНО ЧИТАТЬ И ИЗЛАГАТЬ МЫСЛИ\образцы обложек\обложки\Слайд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2714620"/>
            <a:ext cx="157163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/>
          <a:srcRect l="51062" t="34179" r="29721" b="16992"/>
          <a:stretch>
            <a:fillRect/>
          </a:stretch>
        </p:blipFill>
        <p:spPr bwMode="auto">
          <a:xfrm>
            <a:off x="2000232" y="2714620"/>
            <a:ext cx="157163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64904"/>
            <a:ext cx="2298391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500042"/>
            <a:ext cx="158190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57158" y="1000108"/>
            <a:ext cx="842968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техники чтения через использование игр-упражнений;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учащихся такого качества чтения, при котором достигается понимание информационной, смысловой и идейной сторон произведения; выработка привычки к вдумчивому чтению;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устойчивого и осознанного интереса к чтению художественной литературы;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основ читательской культуры, литературного вкуса младших школьников;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словарного запаса учащихся;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воображения, литературно-творческих способностей, внимания, памяти, мышления, речи учащихся.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643306" y="357166"/>
            <a:ext cx="242566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77632257"/>
              </p:ext>
            </p:extLst>
          </p:nvPr>
        </p:nvGraphicFramePr>
        <p:xfrm>
          <a:off x="285720" y="1142984"/>
          <a:ext cx="850112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71472" y="214290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РЕАЛИЗАЦИЯ ПРОГРАММЫ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«УЧИМСЯ ПРАВИЛЬНО ЧИТАТЬ И ИЗЛАГАТЬ МЫСЛИ»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 l="6588" t="24414" r="65410" b="9179"/>
          <a:stretch>
            <a:fillRect/>
          </a:stretch>
        </p:blipFill>
        <p:spPr bwMode="auto">
          <a:xfrm>
            <a:off x="571472" y="1214422"/>
            <a:ext cx="183952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 l="66471" t="22656" r="5527" b="13867"/>
          <a:stretch>
            <a:fillRect/>
          </a:stretch>
        </p:blipFill>
        <p:spPr bwMode="auto">
          <a:xfrm>
            <a:off x="571472" y="4000504"/>
            <a:ext cx="17859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 l="68464" t="23633" r="4978" b="11914"/>
          <a:stretch>
            <a:fillRect/>
          </a:stretch>
        </p:blipFill>
        <p:spPr bwMode="auto">
          <a:xfrm>
            <a:off x="6429388" y="1214422"/>
            <a:ext cx="17924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 l="7723" t="23633" r="65923" b="9961"/>
          <a:stretch>
            <a:fillRect/>
          </a:stretch>
        </p:blipFill>
        <p:spPr bwMode="auto">
          <a:xfrm>
            <a:off x="6500826" y="4000504"/>
            <a:ext cx="17859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 descr="C:\Users\ученик\Desktop\УЧИМСЯ ПРАВИЛЬНО ЧИТАТЬ И ИЗЛАГАТЬ МЫСЛИ\образцы обложек\обложки\Слайд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214422"/>
            <a:ext cx="1604562" cy="2357454"/>
          </a:xfrm>
          <a:prstGeom prst="rect">
            <a:avLst/>
          </a:prstGeom>
          <a:noFill/>
        </p:spPr>
      </p:pic>
      <p:pic>
        <p:nvPicPr>
          <p:cNvPr id="12" name="Picture 4" descr="C:\Users\ученик\Desktop\УЧИМСЯ ПРАВИЛЬНО ЧИТАТЬ И ИЗЛАГАТЬ МЫСЛИ\образцы обложек\обложки\Слайд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71736" y="4000504"/>
            <a:ext cx="1714512" cy="2565274"/>
          </a:xfrm>
          <a:prstGeom prst="rect">
            <a:avLst/>
          </a:prstGeom>
          <a:noFill/>
        </p:spPr>
      </p:pic>
      <p:pic>
        <p:nvPicPr>
          <p:cNvPr id="13" name="Picture 5" descr="C:\Users\ученик\Desktop\УЧИМСЯ ПРАВИЛЬНО ЧИТАТЬ И ИЗЛАГАТЬ МЫСЛИ\образцы обложек\обложки\Слайд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000504"/>
            <a:ext cx="1686371" cy="2571768"/>
          </a:xfrm>
          <a:prstGeom prst="rect">
            <a:avLst/>
          </a:prstGeo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0"/>
          <a:srcRect l="51062" t="34179" r="29721" b="16992"/>
          <a:stretch>
            <a:fillRect/>
          </a:stretch>
        </p:blipFill>
        <p:spPr bwMode="auto">
          <a:xfrm>
            <a:off x="2643174" y="1214422"/>
            <a:ext cx="16502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071802" y="3571876"/>
            <a:ext cx="816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1 класс</a:t>
            </a:r>
            <a:endParaRPr lang="ru-RU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29190" y="3571876"/>
            <a:ext cx="816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2 класс</a:t>
            </a:r>
            <a:endParaRPr lang="ru-RU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00364" y="6519446"/>
            <a:ext cx="816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3 класс</a:t>
            </a:r>
            <a:endParaRPr lang="ru-RU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00628" y="6519446"/>
            <a:ext cx="816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4 класс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1071546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Личностные результаты: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осознание важности чтения и литературы как средства познания окружающего мира и самого себя;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осмысление значимости литературы как важного средства сохранения и передачи нравственных ценностей и традиций;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усвоение основных нравственных норм и ориентация на их соблюдение.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85728"/>
            <a:ext cx="7481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</p:txBody>
      </p:sp>
      <p:pic>
        <p:nvPicPr>
          <p:cNvPr id="5" name="Рисунок 4" descr="http://softcamp.ru/wp-content/uploads/2019/03/s120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286388"/>
            <a:ext cx="1566862" cy="1571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285728"/>
            <a:ext cx="7481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000108"/>
            <a:ext cx="850112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результаты: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способностями принимать и сохранять цели и задачи учебной деятельности, поиск средств ее осуществления;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освоение способов решения проблем творческого и поискового характера;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логическими действиями анализа и синтеза, сравнения, обобщения, классификации по родовидовым признакам, установление аналогий и причинно-следственных связей,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троение рассуждений;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осознание важности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умении слушать собеседника и вести диалог, признавать существование различных точек зрения и право каждого иметь свою точку зрения, изложение своего мнения и аргументация его.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oftcamp.ru/wp-content/uploads/2019/03/s120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643578"/>
            <a:ext cx="1285884" cy="1214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ны для презентаций\svetlyj-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00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142852"/>
            <a:ext cx="7481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671691"/>
            <a:ext cx="821537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200" b="1" i="1" u="none" strike="noStrike" cap="none" normalizeH="0" baseline="0" dirty="0" smtClean="0">
                <a:ln>
                  <a:noFill/>
                </a:ln>
                <a:solidFill>
                  <a:srgbClr val="19191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Предметные результаты:</a:t>
            </a:r>
            <a:endParaRPr lang="ru-RU" altLang="zh-CN" sz="22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осознание значимости чтения для личного развития;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разных видов чтения (ознакомительного, изучающего, выборочного, поискового);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навыками смыслового чтения текстов различных стилей и жанров в соответствии с целями и задачами; формирование умения осознанно строить речевое высказывание в соответствии с задачами коммуникации;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умением поиска необходимой информации для выполнения учебных заданий с  использованием справочных материалов;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выделение существенной информации из небольших читаемых текстов;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прогнозирование содержания текста до чтения;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работать с текстом, пользуясь алгоритмом учебных действий;</a:t>
            </a:r>
            <a:endParaRPr lang="ru-RU" altLang="zh-CN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справочных источников для понимания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 получения дополнительной информации</a:t>
            </a:r>
            <a:r>
              <a:rPr kumimoji="0" lang="ru-RU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softcamp.ru/wp-content/uploads/2019/03/s120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6000768"/>
            <a:ext cx="928694" cy="857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636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390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宋体</vt:lpstr>
      <vt:lpstr>Arial</vt:lpstr>
      <vt:lpstr>Calibri</vt:lpstr>
      <vt:lpstr>Times New Roman</vt:lpstr>
      <vt:lpstr>Wingdings</vt:lpstr>
      <vt:lpstr>Тема Office</vt:lpstr>
      <vt:lpstr>Презентация PowerPoint</vt:lpstr>
      <vt:lpstr>НАПРАВЛЕНИЯ, РЕАЛИЗУЕМЫЕ В ПРОГРАММЕ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 Первый контур лица человека самый важный </dc:title>
  <dc:creator>1</dc:creator>
  <cp:lastModifiedBy>Света</cp:lastModifiedBy>
  <cp:revision>16</cp:revision>
  <dcterms:created xsi:type="dcterms:W3CDTF">2013-09-25T03:56:44Z</dcterms:created>
  <dcterms:modified xsi:type="dcterms:W3CDTF">2020-02-26T17:09:47Z</dcterms:modified>
</cp:coreProperties>
</file>