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0" r:id="rId3"/>
    <p:sldId id="262" r:id="rId4"/>
    <p:sldId id="259" r:id="rId5"/>
    <p:sldId id="268" r:id="rId6"/>
    <p:sldId id="267" r:id="rId7"/>
    <p:sldId id="265" r:id="rId8"/>
    <p:sldId id="261" r:id="rId9"/>
    <p:sldId id="260" r:id="rId10"/>
    <p:sldId id="273" r:id="rId11"/>
    <p:sldId id="277" r:id="rId12"/>
    <p:sldId id="274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7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044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05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323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75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7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98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360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399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35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CA22B-E33A-4930-8A43-ED7772567669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52DCF-886A-42F0-801F-9170D06169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37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2872ef2f4865bd31812cd1409817e8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085" y="0"/>
            <a:ext cx="9405628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4382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анирование00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47" y="169662"/>
            <a:ext cx="4488873" cy="3127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 descr="C:\Users\DNS\Desktop\марина\article29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570" y="3505902"/>
            <a:ext cx="2810814" cy="3019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 descr="сканирование001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47" y="3514002"/>
            <a:ext cx="4590760" cy="3155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 descr="C:\Users\DNS\Desktop\марина\stixi-dlya-detej-pravila-pozharnoj-bezopasnosti-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98" y="128491"/>
            <a:ext cx="4259690" cy="3156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503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Videos\огонь\wap_sasisa_ru_ab15_38_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84" y="332656"/>
            <a:ext cx="8244408" cy="6183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Е.Дога - Венский вальс - Самая красивая мелодия на свете, заставляющая сердце непрерывно биться..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762.8256" end="82480.027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1720" y="5013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6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DNS\Documents\Scan0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34851" y="-425026"/>
            <a:ext cx="3640315" cy="5006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C:\Users\DNS\Documents\Scan00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0" t="14762" r="18292" b="19180"/>
          <a:stretch/>
        </p:blipFill>
        <p:spPr bwMode="auto">
          <a:xfrm>
            <a:off x="518983" y="3608025"/>
            <a:ext cx="2599456" cy="3116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C:\Users\DNS\Documents\Scan00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7065" r="22743" b="4785"/>
          <a:stretch/>
        </p:blipFill>
        <p:spPr bwMode="auto">
          <a:xfrm rot="16200000">
            <a:off x="5205746" y="2969531"/>
            <a:ext cx="2464266" cy="4883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5" descr="C:\Users\DNS\Desktop\Фото0354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6" t="8042" r="3269" b="49997"/>
          <a:stretch/>
        </p:blipFill>
        <p:spPr bwMode="auto">
          <a:xfrm>
            <a:off x="251520" y="995392"/>
            <a:ext cx="3256306" cy="2165339"/>
          </a:xfrm>
          <a:prstGeom prst="rect">
            <a:avLst/>
          </a:prstGeom>
          <a:noFill/>
          <a:ln w="28575"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81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DNS\Documents\Scan00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9" t="376" r="10572" b="52887"/>
          <a:stretch/>
        </p:blipFill>
        <p:spPr bwMode="auto">
          <a:xfrm>
            <a:off x="4716016" y="336214"/>
            <a:ext cx="3878741" cy="3187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DNS\Documents\Scan00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3" t="876" r="11918" b="51596"/>
          <a:stretch/>
        </p:blipFill>
        <p:spPr bwMode="auto">
          <a:xfrm rot="16200000">
            <a:off x="551984" y="3632594"/>
            <a:ext cx="3248163" cy="2696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DNS\Documents\Scan003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9" t="50873" r="9063" b="4271"/>
          <a:stretch/>
        </p:blipFill>
        <p:spPr bwMode="auto">
          <a:xfrm>
            <a:off x="268062" y="336213"/>
            <a:ext cx="3720186" cy="2713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Рисунок 4" descr="C:\Users\DNS\Desktop\Фото0352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35" b="7343"/>
          <a:stretch/>
        </p:blipFill>
        <p:spPr bwMode="auto">
          <a:xfrm>
            <a:off x="4860032" y="3733680"/>
            <a:ext cx="3124535" cy="27264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2087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марина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4339166" cy="6093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5948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41d748ec42126f36c213554ca6837fb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94" y="0"/>
            <a:ext cx="9133952" cy="6853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620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455458184bf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5901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264136589_leshina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5" y="-15207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815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01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36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канирование00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149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канирование00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783" y="188640"/>
            <a:ext cx="6432676" cy="6480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4762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s6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812359" cy="5939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437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0</Words>
  <Application>Microsoft Office PowerPoint</Application>
  <PresentationFormat>Экран (4:3)</PresentationFormat>
  <Paragraphs>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DNS</cp:lastModifiedBy>
  <cp:revision>24</cp:revision>
  <dcterms:created xsi:type="dcterms:W3CDTF">2012-10-12T09:07:25Z</dcterms:created>
  <dcterms:modified xsi:type="dcterms:W3CDTF">2022-03-12T09:36:31Z</dcterms:modified>
</cp:coreProperties>
</file>