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7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класс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1 февраля</c:v>
                </c:pt>
                <c:pt idx="1">
                  <c:v>1 марта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0.99</c:v>
                </c:pt>
                <c:pt idx="1">
                  <c:v>1.04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D5-401A-8287-5A3405726A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2602824"/>
        <c:axId val="372601840"/>
      </c:barChart>
      <c:catAx>
        <c:axId val="372602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2601840"/>
        <c:crosses val="autoZero"/>
        <c:auto val="1"/>
        <c:lblAlgn val="ctr"/>
        <c:lblOffset val="100"/>
        <c:noMultiLvlLbl val="0"/>
      </c:catAx>
      <c:valAx>
        <c:axId val="372601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2602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3330A-EF70-4548-82DE-FF71A2597C45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EE05D-C586-46BD-A9C6-4050260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thumbs.dreamstime.com/b/%D0%B3%D1%80%D0%B0%D0%BD%D0%B8%D1%86%D0%B0-%D0%B2%D0%BE%D0%B7%D0%B4%D1%83%D1%88%D0%BD%D0%BE%D0%B3%D0%BE-%D1%88%D0%B0%D1%80%D0%B0-87899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1691680" y="2349461"/>
            <a:ext cx="612068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Исследовательский проект на тему: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«Надуй меня с пользой!»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68165" y="783377"/>
            <a:ext cx="740767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Средняя общеобразовательная школа №12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11960" y="4473407"/>
            <a:ext cx="338437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Выполнили: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Свиридова Анжелика, Фирсов Никита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Руководитель: О.А. Альберт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начальных классов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Класс: 1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B2F9592E-EE4D-4875-98FE-5E04B8D866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799289"/>
              </p:ext>
            </p:extLst>
          </p:nvPr>
        </p:nvGraphicFramePr>
        <p:xfrm>
          <a:off x="755576" y="404664"/>
          <a:ext cx="8136904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69386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14400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040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0"/>
            <a:ext cx="4283968" cy="4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365104"/>
            <a:ext cx="7668344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br>
              <a:rPr lang="ru-RU" b="1" dirty="0"/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надувание воздушных шаров полезно для профилактики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коронавируса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: доказать, что надувание      воздушных шариков обогащает кровь кислородом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br>
              <a:rPr lang="ru-RU" sz="2400" b="1" dirty="0"/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изучили теоретический материал о пользе надувания шаров  для профилактики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коронавируса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в литературе и интернете;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опросили ребят на предмет того, считают ли они, что  ежедневное надувание шаров насыщает кровь кислородом;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ежедневно (в течение месяца) вместе с ребятами надували воздушные шарики, при этом учитывая частоту упражнений;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сделали обработку данных и подвели итоги,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постарались объяснить всем ученикам школы о полезности таких занятий для здоровья.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2" y="144462"/>
            <a:ext cx="8999537" cy="674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731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A52F52C2-7D45-41FA-829F-C1832E534C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1526"/>
            <a:ext cx="4937521" cy="658336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7AE4E2B-731F-4210-BDBD-3119A2804C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34"/>
            <a:ext cx="4982418" cy="6643224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56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 Гипотеза: надувание воздушных шаров полезно для профилактики коронавируса. </vt:lpstr>
      <vt:lpstr>                Задачи: - изучили теоретический материал о пользе надувания шаров  для профилактики коронавируса в литературе и интернете; - опросили ребят на предмет того, считают ли они, что  ежедневное надувание шаров насыщает кровь кислородом; - ежедневно (в течение месяца) вместе с ребятами надували воздушные шарики, при этом учитывая частоту упражнений; - сделали обработку данных и подвели итоги, - постарались объяснить всем ученикам школы о полезности таких занятий для здоровья.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Ольга</cp:lastModifiedBy>
  <cp:revision>15</cp:revision>
  <dcterms:created xsi:type="dcterms:W3CDTF">2022-01-18T14:25:07Z</dcterms:created>
  <dcterms:modified xsi:type="dcterms:W3CDTF">2022-03-09T17:07:37Z</dcterms:modified>
</cp:coreProperties>
</file>