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1" r:id="rId5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481FB-FC74-4DDA-8A0E-B0A624A8B96B}" type="datetimeFigureOut">
              <a:rPr lang="ru-RU"/>
              <a:pPr>
                <a:defRPr/>
              </a:pPr>
              <a:t>03.12.2021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75D85-BDFF-45A8-A071-F31A3219A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1678F-4C62-470E-BB12-5371BB28B79C}" type="datetimeFigureOut">
              <a:rPr lang="ru-RU"/>
              <a:pPr>
                <a:defRPr/>
              </a:pPr>
              <a:t>03.12.2021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390E5-DF4D-4042-9E9F-7757BF8CA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176E2-40EC-4AA3-A23C-52CBA49A6FC0}" type="datetimeFigureOut">
              <a:rPr lang="ru-RU"/>
              <a:pPr>
                <a:defRPr/>
              </a:pPr>
              <a:t>03.12.2021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1C310-51BC-4DBE-9653-0A97E3FC1B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ED607-18A6-481B-AC75-038DB93E3BA8}" type="datetimeFigureOut">
              <a:rPr lang="ru-RU"/>
              <a:pPr>
                <a:defRPr/>
              </a:pPr>
              <a:t>03.12.2021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68C4A-301E-48DE-BC26-73B3AC130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6F546-D42D-45B3-9454-A2B12FF2CE41}" type="datetimeFigureOut">
              <a:rPr lang="ru-RU"/>
              <a:pPr>
                <a:defRPr/>
              </a:pPr>
              <a:t>03.12.2021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72D41-8E63-4D08-8FDB-AE010F120E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602CE-7410-4665-BFD4-ED48785595B1}" type="datetimeFigureOut">
              <a:rPr lang="ru-RU"/>
              <a:pPr>
                <a:defRPr/>
              </a:pPr>
              <a:t>03.12.2021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06806-A439-44DA-BB53-6CD08C6488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CF6AD-BA7A-41B3-A227-273EEAA56489}" type="datetimeFigureOut">
              <a:rPr lang="ru-RU"/>
              <a:pPr>
                <a:defRPr/>
              </a:pPr>
              <a:t>03.12.2021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0314B-AD23-48EC-BC80-3E99CEBE1F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3BAE7-53D1-4E56-AB12-428F4A8F250E}" type="datetimeFigureOut">
              <a:rPr lang="ru-RU"/>
              <a:pPr>
                <a:defRPr/>
              </a:pPr>
              <a:t>03.12.2021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64170-9847-4DF9-BA22-AB047927B4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3B791-7DD2-4997-87CA-3CC7A20BCD30}" type="datetimeFigureOut">
              <a:rPr lang="ru-RU"/>
              <a:pPr>
                <a:defRPr/>
              </a:pPr>
              <a:t>03.12.2021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5B1DB-BB12-4A1E-9E22-6F74C057B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557A9-D38D-46C1-B7FD-1F84579DC631}" type="datetimeFigureOut">
              <a:rPr lang="ru-RU"/>
              <a:pPr>
                <a:defRPr/>
              </a:pPr>
              <a:t>03.12.2021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918A3-EFF1-4570-811B-19A3C43B4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3B9B1-C22D-4FB7-A3AF-C02D6781E2C1}" type="datetimeFigureOut">
              <a:rPr lang="ru-RU"/>
              <a:pPr>
                <a:defRPr/>
              </a:pPr>
              <a:t>03.12.2021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9513E-EC01-4A4B-93DC-E3F62A27A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793110-9FD7-4322-A479-354A75C5B535}" type="datetimeFigureOut">
              <a:rPr lang="ru-RU"/>
              <a:pPr>
                <a:defRPr/>
              </a:pPr>
              <a:t>03.12.2021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17E6FF-ED0F-4699-BCA2-641B74504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786F51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786F51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786F51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786F51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786F51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786F51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786F51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786F51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786F51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786F51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357298"/>
            <a:ext cx="7772400" cy="3096343"/>
          </a:xfrm>
        </p:spPr>
        <p:txBody>
          <a:bodyPr/>
          <a:lstStyle/>
          <a:p>
            <a:pPr marL="18288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9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«Все в твоих руках»</a:t>
            </a:r>
            <a:endParaRPr lang="ru-RU" sz="9600" dirty="0">
              <a:solidFill>
                <a:schemeClr val="tx1"/>
              </a:solidFill>
              <a:effectLst/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10909300" y="981075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ru-RU">
              <a:latin typeface="Trebuchet MS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714876" y="5143512"/>
            <a:ext cx="5637010" cy="88211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Суворова Ольга Сергеевна,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педагог-психолог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4"/>
          <p:cNvSpPr txBox="1">
            <a:spLocks/>
          </p:cNvSpPr>
          <p:nvPr/>
        </p:nvSpPr>
        <p:spPr bwMode="auto">
          <a:xfrm>
            <a:off x="2000232" y="546617"/>
            <a:ext cx="5637010" cy="88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786F51"/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МБОУ «</a:t>
            </a:r>
            <a:r>
              <a:rPr kumimoji="0" lang="ru-RU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Малосалаирская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СОШ»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548680"/>
            <a:ext cx="7694240" cy="5904656"/>
          </a:xfrm>
        </p:spPr>
        <p:txBody>
          <a:bodyPr/>
          <a:lstStyle/>
          <a:p>
            <a:r>
              <a:rPr lang="ru-RU" sz="2800" dirty="0" smtClean="0"/>
              <a:t>Портрет выпускника кадетского класса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endParaRPr lang="ru-RU" sz="2800" b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214414" y="1928802"/>
          <a:ext cx="7215237" cy="4143402"/>
        </p:xfrm>
        <a:graphic>
          <a:graphicData uri="http://schemas.openxmlformats.org/drawingml/2006/table">
            <a:tbl>
              <a:tblPr/>
              <a:tblGrid>
                <a:gridCol w="3607241"/>
                <a:gridCol w="3607996"/>
              </a:tblGrid>
              <a:tr h="460378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Честность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25" marR="0" indent="81026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10. 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Порядочность 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378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 Организованность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25" marR="0" indent="81026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11.  Дисциплинированность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378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 Инициативность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25" indent="81026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12.  Любовь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 Родине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378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 Лидерство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25" indent="81026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13.  Уважение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 старшим 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378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Самооценка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25" indent="81026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14.  Физическая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закалка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378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 Самокритичность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25" indent="81026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15.  Выносливость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378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 Целеустремленность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25" indent="81026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16.  Образованность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378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 Сила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25" marR="0" indent="81026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 .  Воспитанность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378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 Мужество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25" indent="62992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Рисунок 2" descr="https://pp.userapi.com/c847219/v847219994/36b7c/A3kDlU2Um7E.jpg"/>
          <p:cNvPicPr/>
          <p:nvPr/>
        </p:nvPicPr>
        <p:blipFill>
          <a:blip r:embed="rId2" cstate="print"/>
          <a:srcRect l="27152" t="5298" r="31898" b="4636"/>
          <a:stretch>
            <a:fillRect/>
          </a:stretch>
        </p:blipFill>
        <p:spPr bwMode="auto">
          <a:xfrm>
            <a:off x="3571868" y="1857364"/>
            <a:ext cx="2000264" cy="4205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24935" cy="5832648"/>
          </a:xfr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 prst="coolSlant"/>
          </a:sp3d>
        </p:spPr>
        <p:txBody>
          <a:bodyPr/>
          <a:lstStyle/>
          <a:p>
            <a:pPr marL="0" indent="0" algn="ctr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00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«Путь в тысячу миль начинается с одного шага» - Лао-Цзы</a:t>
            </a:r>
            <a:r>
              <a:rPr lang="ru-RU" sz="180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Неважно,  какие цели вы ставите перед собой. Не имеет значение тяжесть и длины </a:t>
            </a:r>
            <a:r>
              <a:rPr lang="ru-RU" sz="28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пути.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Все путешествия </a:t>
            </a:r>
            <a:r>
              <a:rPr lang="ru-RU" sz="28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начинаются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одинаково – </a:t>
            </a:r>
            <a:r>
              <a:rPr lang="ru-RU" sz="28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первого шага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И я желаю вам наполниться идеями и быть открытыми новому на вашем пути!</a:t>
            </a:r>
            <a:r>
              <a:rPr lang="ru-RU" sz="1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/>
          </p:cNvSpPr>
          <p:nvPr>
            <p:ph type="title"/>
          </p:nvPr>
        </p:nvSpPr>
        <p:spPr bwMode="auto">
          <a:xfrm>
            <a:off x="971550" y="620713"/>
            <a:ext cx="7993063" cy="5400675"/>
          </a:xfrm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>
              <a:buFont typeface="Georgia" pitchFamily="18" charset="0"/>
              <a:buNone/>
            </a:pP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Спасибо за участие в занятии!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554</TotalTime>
  <Words>88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«Все в твоих руках»</vt:lpstr>
      <vt:lpstr>Портрет выпускника кадетского класса                             </vt:lpstr>
      <vt:lpstr>«Путь в тысячу миль начинается с одного шага» - Лао-Цзы  Неважно,  какие цели вы ставите перед собой. Не имеет значение тяжесть и длины пути. Все путешествия начинаются одинаково – с первого шага. И я желаю вам наполниться идеями и быть открытыми новому на вашем пути! </vt:lpstr>
      <vt:lpstr>   Спасибо за участие в занятии!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образовательное учреждение для  детей-сирот и детей, оставшихся без попечения родителей,  Детский дом № 1 г. Гурьевска </dc:title>
  <dc:creator>admin</dc:creator>
  <cp:lastModifiedBy>teacherpc</cp:lastModifiedBy>
  <cp:revision>36</cp:revision>
  <dcterms:created xsi:type="dcterms:W3CDTF">2017-11-23T04:07:44Z</dcterms:created>
  <dcterms:modified xsi:type="dcterms:W3CDTF">2021-12-03T05:53:40Z</dcterms:modified>
</cp:coreProperties>
</file>