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85" r:id="rId2"/>
    <p:sldId id="286" r:id="rId3"/>
    <p:sldId id="287" r:id="rId4"/>
    <p:sldId id="264" r:id="rId5"/>
    <p:sldId id="273" r:id="rId6"/>
    <p:sldId id="288" r:id="rId7"/>
    <p:sldId id="293" r:id="rId8"/>
    <p:sldId id="289" r:id="rId9"/>
    <p:sldId id="294" r:id="rId10"/>
    <p:sldId id="265" r:id="rId11"/>
    <p:sldId id="261" r:id="rId12"/>
    <p:sldId id="295" r:id="rId13"/>
    <p:sldId id="282" r:id="rId14"/>
    <p:sldId id="291" r:id="rId15"/>
    <p:sldId id="292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3300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74DBB80-AF2D-4F4B-B7EE-62E7F7ABCE56}" type="datetimeFigureOut">
              <a:rPr lang="ru-RU" smtClean="0"/>
              <a:pPr/>
              <a:t>21.11.2023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8AADE73-9D6C-4C99-9F82-BDE8FD5B27E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92929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AADE73-9D6C-4C99-9F82-BDE8FD5B27E7}" type="slidenum">
              <a:rPr lang="ru-RU" smtClean="0"/>
              <a:pPr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95628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AADE73-9D6C-4C99-9F82-BDE8FD5B27E7}" type="slidenum">
              <a:rPr lang="ru-RU" smtClean="0"/>
              <a:pPr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95628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AADE73-9D6C-4C99-9F82-BDE8FD5B27E7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B2DB2-A59F-47FA-B0E1-2920A83EB461}" type="datetimeFigureOut">
              <a:rPr lang="ru-RU" smtClean="0"/>
              <a:pPr/>
              <a:t>21.11.2023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76E505-41F0-4520-B220-1BA0755A5B4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77232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B2DB2-A59F-47FA-B0E1-2920A83EB461}" type="datetimeFigureOut">
              <a:rPr lang="ru-RU" smtClean="0"/>
              <a:pPr/>
              <a:t>21.11.2023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76E505-41F0-4520-B220-1BA0755A5B4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75123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B2DB2-A59F-47FA-B0E1-2920A83EB461}" type="datetimeFigureOut">
              <a:rPr lang="ru-RU" smtClean="0"/>
              <a:pPr/>
              <a:t>21.11.2023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76E505-41F0-4520-B220-1BA0755A5B4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5781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B2DB2-A59F-47FA-B0E1-2920A83EB461}" type="datetimeFigureOut">
              <a:rPr lang="ru-RU" smtClean="0"/>
              <a:pPr/>
              <a:t>21.11.2023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76E505-41F0-4520-B220-1BA0755A5B4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68296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B2DB2-A59F-47FA-B0E1-2920A83EB461}" type="datetimeFigureOut">
              <a:rPr lang="ru-RU" smtClean="0"/>
              <a:pPr/>
              <a:t>21.11.2023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76E505-41F0-4520-B220-1BA0755A5B4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70733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B2DB2-A59F-47FA-B0E1-2920A83EB461}" type="datetimeFigureOut">
              <a:rPr lang="ru-RU" smtClean="0"/>
              <a:pPr/>
              <a:t>21.11.2023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76E505-41F0-4520-B220-1BA0755A5B4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20358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B2DB2-A59F-47FA-B0E1-2920A83EB461}" type="datetimeFigureOut">
              <a:rPr lang="ru-RU" smtClean="0"/>
              <a:pPr/>
              <a:t>21.11.2023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76E505-41F0-4520-B220-1BA0755A5B4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12461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B2DB2-A59F-47FA-B0E1-2920A83EB461}" type="datetimeFigureOut">
              <a:rPr lang="ru-RU" smtClean="0"/>
              <a:pPr/>
              <a:t>21.11.2023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76E505-41F0-4520-B220-1BA0755A5B4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54085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B2DB2-A59F-47FA-B0E1-2920A83EB461}" type="datetimeFigureOut">
              <a:rPr lang="ru-RU" smtClean="0"/>
              <a:pPr/>
              <a:t>21.11.2023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76E505-41F0-4520-B220-1BA0755A5B4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72892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B2DB2-A59F-47FA-B0E1-2920A83EB461}" type="datetimeFigureOut">
              <a:rPr lang="ru-RU" smtClean="0"/>
              <a:pPr/>
              <a:t>21.11.2023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76E505-41F0-4520-B220-1BA0755A5B4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46034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B2DB2-A59F-47FA-B0E1-2920A83EB461}" type="datetimeFigureOut">
              <a:rPr lang="ru-RU" smtClean="0"/>
              <a:pPr/>
              <a:t>21.11.2023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76E505-41F0-4520-B220-1BA0755A5B4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76067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DB2DB2-A59F-47FA-B0E1-2920A83EB461}" type="datetimeFigureOut">
              <a:rPr lang="ru-RU" smtClean="0"/>
              <a:pPr/>
              <a:t>21.11.2023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76E505-41F0-4520-B220-1BA0755A5B4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59911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USER\Desktop\&#1059;&#1088;&#1086;&#1082;%20&#1054;&#1056;&#1050;&#1057;&#1069;\&#1044;&#1077;&#1090;&#1089;&#1082;&#1086;&#1077;%20&#1080;&#1079;&#1076;&#1072;&#1090;&#1077;&#1083;&#1100;&#1089;&#1090;&#1074;&#1086;%20_&#1045;&#1083;&#1077;&#1085;&#1072;_%20&#8212;%20&#1059;&#1090;&#1088;&#1077;&#1085;&#1085;&#1103;&#1103;%20&#1084;&#1086;&#1083;&#1080;&#1090;&#1074;&#1072;.%20&#1063;&#1072;&#1081;&#1082;&#1086;&#1074;&#1089;&#1082;&#1080;&#1081;%20(www.mixmuz.ru).mp3" TargetMode="External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gif"/><Relationship Id="rId4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75" y="130728"/>
            <a:ext cx="8858250" cy="657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Детское издательство _Елена_ — Утренняя молитва. Чайковский (www.mixmuz.ru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57224" y="5786454"/>
            <a:ext cx="304800" cy="304800"/>
          </a:xfrm>
          <a:prstGeom prst="rect">
            <a:avLst/>
          </a:prstGeom>
        </p:spPr>
      </p:pic>
      <p:pic>
        <p:nvPicPr>
          <p:cNvPr id="3074" name="Picture 2" descr="http://www.kaliningradlib.ru/system/files/000000_0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643174" y="357166"/>
            <a:ext cx="3714776" cy="50049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677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75" y="142875"/>
            <a:ext cx="8858250" cy="657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071678"/>
            <a:ext cx="6839009" cy="46434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428860" y="214290"/>
            <a:ext cx="3983037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215074" y="214290"/>
            <a:ext cx="2705100" cy="311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184768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557" y="130497"/>
            <a:ext cx="8858250" cy="657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71472" y="357166"/>
            <a:ext cx="92869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Отче</a:t>
            </a:r>
            <a:endParaRPr lang="ru-RU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71472" y="785794"/>
            <a:ext cx="78581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Иже</a:t>
            </a:r>
            <a:endParaRPr lang="ru-RU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71472" y="1142984"/>
            <a:ext cx="243810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Иже </a:t>
            </a:r>
            <a:r>
              <a:rPr lang="ru-RU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еси</a:t>
            </a:r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на </a:t>
            </a:r>
            <a:r>
              <a:rPr lang="ru-RU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небесех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71472" y="1500174"/>
            <a:ext cx="51007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да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71472" y="1857364"/>
            <a:ext cx="14812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святится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71472" y="2571744"/>
            <a:ext cx="157447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небеси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3554015" y="1882349"/>
            <a:ext cx="177958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alt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прославляется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571472" y="2214554"/>
            <a:ext cx="69185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яко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3500438" y="2500313"/>
            <a:ext cx="103124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небе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571472" y="3000372"/>
            <a:ext cx="16914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насущный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71472" y="3929066"/>
            <a:ext cx="99578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днесь</a:t>
            </a:r>
            <a:endParaRPr lang="ru-RU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71472" y="4429132"/>
            <a:ext cx="117628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остави</a:t>
            </a:r>
            <a:endParaRPr lang="ru-RU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3554015" y="3069150"/>
            <a:ext cx="39497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alt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необходимый для существования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571472" y="3500438"/>
            <a:ext cx="104868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даждь</a:t>
            </a:r>
            <a:endParaRPr lang="ru-RU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auto">
          <a:xfrm>
            <a:off x="3567528" y="3929066"/>
            <a:ext cx="307167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alt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сегодня, на нынешний день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571472" y="4857760"/>
            <a:ext cx="100995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долги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571472" y="5286388"/>
            <a:ext cx="2882905" cy="369332"/>
          </a:xfrm>
          <a:prstGeom prst="rect">
            <a:avLst/>
          </a:prstGeom>
          <a:scene3d>
            <a:camera prst="orthographicFront"/>
            <a:lightRig rig="threePt" dir="t"/>
          </a:scene3d>
          <a:sp3d extrusionH="76200">
            <a:extrusionClr>
              <a:srgbClr val="FF0000"/>
            </a:extrusionClr>
          </a:sp3d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должником нашим</a:t>
            </a:r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auto">
          <a:xfrm>
            <a:off x="3620855" y="4429132"/>
            <a:ext cx="91082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alt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прости</a:t>
            </a:r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auto">
          <a:xfrm>
            <a:off x="3670288" y="4895905"/>
            <a:ext cx="76354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alt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грехи</a:t>
            </a:r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auto">
          <a:xfrm>
            <a:off x="3571875" y="5314235"/>
            <a:ext cx="54292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 людям, которые против нас согрешили</a:t>
            </a:r>
          </a:p>
        </p:txBody>
      </p:sp>
      <p:sp>
        <p:nvSpPr>
          <p:cNvPr id="24" name="Прямоугольник 23"/>
          <p:cNvSpPr/>
          <p:nvPr/>
        </p:nvSpPr>
        <p:spPr>
          <a:xfrm>
            <a:off x="571472" y="5715016"/>
            <a:ext cx="178305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искушение</a:t>
            </a:r>
          </a:p>
        </p:txBody>
      </p:sp>
      <p:sp>
        <p:nvSpPr>
          <p:cNvPr id="25" name="Прямоугольник 24"/>
          <p:cNvSpPr>
            <a:spLocks noChangeArrowheads="1"/>
          </p:cNvSpPr>
          <p:nvPr/>
        </p:nvSpPr>
        <p:spPr bwMode="auto">
          <a:xfrm>
            <a:off x="3571875" y="5715000"/>
            <a:ext cx="36720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altLang="ru-RU" dirty="0"/>
              <a:t> </a:t>
            </a:r>
            <a:r>
              <a:rPr lang="ru-RU" alt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соблазн, опасность впасть в грех</a:t>
            </a:r>
          </a:p>
        </p:txBody>
      </p:sp>
      <p:sp>
        <p:nvSpPr>
          <p:cNvPr id="26" name="Прямоугольник 25"/>
          <p:cNvSpPr/>
          <p:nvPr/>
        </p:nvSpPr>
        <p:spPr>
          <a:xfrm>
            <a:off x="571472" y="6143644"/>
            <a:ext cx="14868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лукаваго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reflection blurRad="12700" stA="28000" endPos="45000" dist="1000" dir="5400000" sy="-100000" algn="bl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Прямоугольник 26"/>
          <p:cNvSpPr>
            <a:spLocks noChangeArrowheads="1"/>
          </p:cNvSpPr>
          <p:nvPr/>
        </p:nvSpPr>
        <p:spPr bwMode="auto">
          <a:xfrm>
            <a:off x="3643313" y="6143625"/>
            <a:ext cx="422019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alt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всего хитрого и злого, то есть </a:t>
            </a:r>
            <a:r>
              <a:rPr lang="ru-RU" alt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диавола</a:t>
            </a:r>
            <a:r>
              <a:rPr lang="ru-RU" alt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28" name="Прямоугольник 27"/>
          <p:cNvSpPr>
            <a:spLocks noChangeArrowheads="1"/>
          </p:cNvSpPr>
          <p:nvPr/>
        </p:nvSpPr>
        <p:spPr bwMode="auto">
          <a:xfrm>
            <a:off x="3500438" y="357188"/>
            <a:ext cx="71365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alt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Отец</a:t>
            </a:r>
          </a:p>
        </p:txBody>
      </p:sp>
      <p:sp>
        <p:nvSpPr>
          <p:cNvPr id="29" name="Прямоугольник 28"/>
          <p:cNvSpPr>
            <a:spLocks noChangeArrowheads="1"/>
          </p:cNvSpPr>
          <p:nvPr/>
        </p:nvSpPr>
        <p:spPr bwMode="auto">
          <a:xfrm>
            <a:off x="3500438" y="714375"/>
            <a:ext cx="111934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alt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Который</a:t>
            </a:r>
          </a:p>
        </p:txBody>
      </p:sp>
      <p:sp>
        <p:nvSpPr>
          <p:cNvPr id="30" name="Прямоугольник 29"/>
          <p:cNvSpPr>
            <a:spLocks noChangeArrowheads="1"/>
          </p:cNvSpPr>
          <p:nvPr/>
        </p:nvSpPr>
        <p:spPr bwMode="auto">
          <a:xfrm>
            <a:off x="3500438" y="1142984"/>
            <a:ext cx="528637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alt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Который находится на небесах, или </a:t>
            </a:r>
            <a:r>
              <a:rPr lang="ru-RU" alt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Небесный</a:t>
            </a:r>
            <a:endParaRPr lang="ru-RU" alt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Прямоугольник 30"/>
          <p:cNvSpPr>
            <a:spLocks noChangeArrowheads="1"/>
          </p:cNvSpPr>
          <p:nvPr/>
        </p:nvSpPr>
        <p:spPr bwMode="auto">
          <a:xfrm>
            <a:off x="3500438" y="1531925"/>
            <a:ext cx="76424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alt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пусть</a:t>
            </a:r>
          </a:p>
        </p:txBody>
      </p:sp>
      <p:sp>
        <p:nvSpPr>
          <p:cNvPr id="32" name="Прямоугольник 31"/>
          <p:cNvSpPr>
            <a:spLocks noChangeArrowheads="1"/>
          </p:cNvSpPr>
          <p:nvPr/>
        </p:nvSpPr>
        <p:spPr bwMode="auto">
          <a:xfrm>
            <a:off x="3571875" y="2143125"/>
            <a:ext cx="56271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alt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</a:t>
            </a:r>
          </a:p>
        </p:txBody>
      </p:sp>
      <p:sp>
        <p:nvSpPr>
          <p:cNvPr id="33" name="Прямоугольник 32"/>
          <p:cNvSpPr>
            <a:spLocks noChangeArrowheads="1"/>
          </p:cNvSpPr>
          <p:nvPr/>
        </p:nvSpPr>
        <p:spPr bwMode="auto">
          <a:xfrm>
            <a:off x="3663944" y="3500438"/>
            <a:ext cx="55015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alt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дай</a:t>
            </a:r>
          </a:p>
        </p:txBody>
      </p:sp>
    </p:spTree>
    <p:extLst>
      <p:ext uri="{BB962C8B-B14F-4D97-AF65-F5344CB8AC3E}">
        <p14:creationId xmlns:p14="http://schemas.microsoft.com/office/powerpoint/2010/main" val="14038126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 nodeType="clickPar">
                      <p:stCondLst>
                        <p:cond delay="indefinite"/>
                      </p:stCondLst>
                      <p:childTnLst>
                        <p:par>
                          <p:cTn id="8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 nodeType="clickPar">
                      <p:stCondLst>
                        <p:cond delay="indefinite"/>
                      </p:stCondLst>
                      <p:childTnLst>
                        <p:par>
                          <p:cTn id="8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 nodeType="clickPar">
                      <p:stCondLst>
                        <p:cond delay="indefinite"/>
                      </p:stCondLst>
                      <p:childTnLst>
                        <p:par>
                          <p:cTn id="9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 nodeType="clickPar">
                      <p:stCondLst>
                        <p:cond delay="indefinite"/>
                      </p:stCondLst>
                      <p:childTnLst>
                        <p:par>
                          <p:cTn id="10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4" grpId="0"/>
      <p:bldP spid="16" grpId="0"/>
      <p:bldP spid="20" grpId="0"/>
      <p:bldP spid="21" grpId="0"/>
      <p:bldP spid="22" grpId="0"/>
      <p:bldP spid="25" grpId="0"/>
      <p:bldP spid="27" grpId="0"/>
      <p:bldP spid="28" grpId="0"/>
      <p:bldP spid="29" grpId="0"/>
      <p:bldP spid="30" grpId="0"/>
      <p:bldP spid="31" grpId="0"/>
      <p:bldP spid="32" grpId="0"/>
      <p:bldP spid="3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75" y="142875"/>
            <a:ext cx="8858250" cy="657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47664" y="476672"/>
            <a:ext cx="4402137" cy="6100762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835696" y="571480"/>
            <a:ext cx="554461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solidFill>
                  <a:srgbClr val="0000FF"/>
                </a:solidFill>
              </a:rPr>
              <a:t>СИНКВЕЙН</a:t>
            </a:r>
            <a:endParaRPr lang="ru-RU" sz="6000" b="1" dirty="0">
              <a:solidFill>
                <a:srgbClr val="0000FF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748732" y="5414934"/>
            <a:ext cx="427965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i="1" dirty="0" smtClean="0">
                <a:solidFill>
                  <a:srgbClr val="FF0000"/>
                </a:solidFill>
              </a:rPr>
              <a:t>МОЛИТВА</a:t>
            </a:r>
            <a:endParaRPr lang="ru-RU" sz="5400" b="1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6498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75" y="142875"/>
            <a:ext cx="8858250" cy="657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071670" y="714356"/>
            <a:ext cx="478634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Домашнее задание</a:t>
            </a:r>
            <a:endParaRPr lang="ru-RU" sz="32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071538" y="1928802"/>
            <a:ext cx="6350136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Найдите отрывки из </a:t>
            </a:r>
          </a:p>
          <a:p>
            <a:r>
              <a:rPr lang="ru-RU" sz="3200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художественных произведений, </a:t>
            </a:r>
          </a:p>
          <a:p>
            <a:r>
              <a:rPr lang="ru-RU" sz="3200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в которых говорится о молитве. </a:t>
            </a:r>
            <a:endParaRPr lang="ru-RU" sz="3200" dirty="0">
              <a:solidFill>
                <a:srgbClr val="0000CC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6498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75" y="142875"/>
            <a:ext cx="8858250" cy="657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285852" y="785794"/>
            <a:ext cx="731822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>
                <a:solidFill>
                  <a:srgbClr val="003300"/>
                </a:solidFill>
                <a:latin typeface="Arial" pitchFamily="34" charset="0"/>
                <a:cs typeface="Arial" pitchFamily="34" charset="0"/>
              </a:rPr>
              <a:t>- Чему научил вас наш сегодняшний урок?</a:t>
            </a:r>
            <a:endParaRPr lang="ru-RU" sz="2800" dirty="0">
              <a:solidFill>
                <a:srgbClr val="0033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429256" y="879113"/>
            <a:ext cx="3714744" cy="6140792"/>
          </a:xfrm>
          <a:prstGeom prst="rect">
            <a:avLst/>
          </a:prstGeom>
          <a:noFill/>
        </p:spPr>
      </p:pic>
      <p:pic>
        <p:nvPicPr>
          <p:cNvPr id="3074" name="Picture 2" descr="http://www.playcast.ru/uploads/2013/01/11/4414600.jpg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0034" y="3929066"/>
            <a:ext cx="5519854" cy="16430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75" y="142875"/>
            <a:ext cx="8858250" cy="657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Рисунок 3" descr="http://st.rublev.com/icons/51/51-197-1200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14546" y="785794"/>
            <a:ext cx="4357718" cy="535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44" y="142852"/>
            <a:ext cx="8858250" cy="657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142844" y="1214422"/>
            <a:ext cx="8786874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haroni" pitchFamily="2" charset="-79"/>
              </a:rPr>
              <a:t>«Есть сила благодатная</a:t>
            </a:r>
            <a:endParaRPr kumimoji="0" lang="ru-RU" sz="48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ea typeface="Calibri" pitchFamily="34" charset="0"/>
              <a:cs typeface="Aharoni" pitchFamily="2" charset="-79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В созвучье слов живых…»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1500166" y="4357694"/>
            <a:ext cx="5857916" cy="206210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Что такое молитва?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Какие бывают молитвы?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Зачем нужна молитва?</a:t>
            </a:r>
            <a:endParaRPr kumimoji="0" lang="ru-RU" sz="3200" b="1" i="1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Что значит молиться?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2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9" grpId="0"/>
      <p:bldP spid="205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75" y="130728"/>
            <a:ext cx="8858250" cy="657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643042" y="785794"/>
            <a:ext cx="535785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Православие -</a:t>
            </a:r>
            <a:r>
              <a:rPr lang="ru-RU" sz="4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endParaRPr lang="ru-RU" sz="44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57224" y="1571612"/>
            <a:ext cx="707236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i="1" dirty="0" smtClean="0">
                <a:solidFill>
                  <a:schemeClr val="tx2">
                    <a:lumMod val="50000"/>
                  </a:schemeClr>
                </a:solidFill>
              </a:rPr>
              <a:t>правильное прославление </a:t>
            </a:r>
          </a:p>
          <a:p>
            <a:pPr algn="ctr"/>
            <a:r>
              <a:rPr lang="ru-RU" sz="4800" b="1" i="1" dirty="0" smtClean="0">
                <a:solidFill>
                  <a:schemeClr val="tx2">
                    <a:lumMod val="50000"/>
                  </a:schemeClr>
                </a:solidFill>
              </a:rPr>
              <a:t>Бога</a:t>
            </a:r>
            <a:endParaRPr lang="ru-RU" sz="4800" b="1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4250" y="2243931"/>
            <a:ext cx="2095500" cy="3238500"/>
          </a:xfrm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2875"/>
            <a:ext cx="8858250" cy="657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844" y="285728"/>
            <a:ext cx="3120101" cy="482197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0694" y="428604"/>
            <a:ext cx="3288478" cy="4525428"/>
          </a:xfrm>
          <a:prstGeom prst="rect">
            <a:avLst/>
          </a:prstGeom>
        </p:spPr>
      </p:pic>
      <p:pic>
        <p:nvPicPr>
          <p:cNvPr id="21506" name="Picture 2" descr="https://www.ukazka.ru/img/g/uk563159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786050" y="2428868"/>
            <a:ext cx="3071834" cy="427491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726815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75" y="174320"/>
            <a:ext cx="8858250" cy="657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Заголовок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" name="Объект 14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273" y="1052736"/>
            <a:ext cx="3178948" cy="4752528"/>
          </a:xfrm>
        </p:spPr>
      </p:pic>
      <p:sp>
        <p:nvSpPr>
          <p:cNvPr id="12" name="Текст 11"/>
          <p:cNvSpPr>
            <a:spLocks noGrp="1"/>
          </p:cNvSpPr>
          <p:nvPr>
            <p:ph type="body" sz="half" idx="2"/>
          </p:nvPr>
        </p:nvSpPr>
        <p:spPr>
          <a:xfrm>
            <a:off x="467544" y="836712"/>
            <a:ext cx="3008313" cy="4691063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4004466" y="836712"/>
            <a:ext cx="4853814" cy="36625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Серафим Слободской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протоиерей. Закон Божий для семьи и школы.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ru-RU" sz="4000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Молитва – наше обращение к Богу, беседа или разговор с Ним.</a:t>
            </a:r>
          </a:p>
        </p:txBody>
      </p:sp>
    </p:spTree>
    <p:extLst>
      <p:ext uri="{BB962C8B-B14F-4D97-AF65-F5344CB8AC3E}">
        <p14:creationId xmlns:p14="http://schemas.microsoft.com/office/powerpoint/2010/main" val="2773290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75" y="130728"/>
            <a:ext cx="8858250" cy="657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428860" y="714356"/>
            <a:ext cx="510618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7200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Молитва -</a:t>
            </a:r>
            <a:r>
              <a:rPr lang="ru-RU" sz="7200" dirty="0" smtClean="0">
                <a:latin typeface="Arial" pitchFamily="34" charset="0"/>
                <a:cs typeface="Arial" pitchFamily="34" charset="0"/>
              </a:rPr>
              <a:t> </a:t>
            </a:r>
            <a:endParaRPr lang="ru-RU" sz="7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285852" y="1857364"/>
            <a:ext cx="7358114" cy="1938992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0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обращение к Богу, </a:t>
            </a:r>
          </a:p>
          <a:p>
            <a:r>
              <a:rPr lang="ru-RU" sz="40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просьба, благодарность, разговор, беседа. </a:t>
            </a:r>
            <a:endParaRPr lang="ru-RU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cs.pikabu.ru/post_img/big/2013/04/08/11/1365444017_121576395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75" y="142875"/>
            <a:ext cx="8858250" cy="657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85721" y="285728"/>
            <a:ext cx="257176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Молитва – просьба</a:t>
            </a:r>
            <a:r>
              <a:rPr lang="ru-RU" sz="3200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.</a:t>
            </a:r>
            <a:r>
              <a:rPr lang="ru-RU" sz="3200" dirty="0" smtClean="0">
                <a:latin typeface="Arial" pitchFamily="34" charset="0"/>
                <a:cs typeface="Arial" pitchFamily="34" charset="0"/>
              </a:rPr>
              <a:t> </a:t>
            </a:r>
            <a:endParaRPr lang="ru-RU" sz="3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714612" y="357166"/>
            <a:ext cx="314327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Молитва – благодарения</a:t>
            </a:r>
            <a:r>
              <a:rPr lang="ru-RU" sz="3200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. </a:t>
            </a:r>
            <a:endParaRPr lang="ru-RU" sz="3200" dirty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857884" y="357166"/>
            <a:ext cx="307183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003300"/>
                </a:solidFill>
                <a:latin typeface="Arial" pitchFamily="34" charset="0"/>
                <a:cs typeface="Arial" pitchFamily="34" charset="0"/>
              </a:rPr>
              <a:t>Молитва – славословие.</a:t>
            </a:r>
            <a:r>
              <a:rPr lang="ru-RU" sz="3200" dirty="0" smtClean="0">
                <a:solidFill>
                  <a:srgbClr val="003300"/>
                </a:solidFill>
                <a:latin typeface="Arial" pitchFamily="34" charset="0"/>
                <a:cs typeface="Arial" pitchFamily="34" charset="0"/>
              </a:rPr>
              <a:t> </a:t>
            </a:r>
            <a:endParaRPr lang="ru-RU" sz="3200" dirty="0">
              <a:solidFill>
                <a:srgbClr val="0033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9938" name="Овал 19"/>
          <p:cNvSpPr>
            <a:spLocks noChangeArrowheads="1"/>
          </p:cNvSpPr>
          <p:nvPr/>
        </p:nvSpPr>
        <p:spPr bwMode="auto">
          <a:xfrm>
            <a:off x="3571868" y="4786322"/>
            <a:ext cx="2928958" cy="1643074"/>
          </a:xfrm>
          <a:prstGeom prst="ellipse">
            <a:avLst/>
          </a:prstGeom>
          <a:solidFill>
            <a:srgbClr val="FFFFFF"/>
          </a:solidFill>
          <a:ln w="25400">
            <a:solidFill>
              <a:srgbClr val="F79646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«Аллилуйя!» </a:t>
            </a:r>
          </a:p>
        </p:txBody>
      </p:sp>
      <p:sp>
        <p:nvSpPr>
          <p:cNvPr id="39939" name="Овал 18"/>
          <p:cNvSpPr>
            <a:spLocks noChangeArrowheads="1"/>
          </p:cNvSpPr>
          <p:nvPr/>
        </p:nvSpPr>
        <p:spPr bwMode="auto">
          <a:xfrm>
            <a:off x="6286512" y="4000504"/>
            <a:ext cx="2571768" cy="2286016"/>
          </a:xfrm>
          <a:prstGeom prst="ellipse">
            <a:avLst/>
          </a:prstGeom>
          <a:solidFill>
            <a:srgbClr val="FFFFFF"/>
          </a:solidFill>
          <a:ln w="25400">
            <a:solidFill>
              <a:srgbClr val="F79646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«Благодарим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Тя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, Христе Боже наш, яко насытил…»</a:t>
            </a:r>
          </a:p>
        </p:txBody>
      </p:sp>
      <p:sp>
        <p:nvSpPr>
          <p:cNvPr id="39940" name="Овал 16"/>
          <p:cNvSpPr>
            <a:spLocks noChangeArrowheads="1"/>
          </p:cNvSpPr>
          <p:nvPr/>
        </p:nvSpPr>
        <p:spPr bwMode="auto">
          <a:xfrm>
            <a:off x="3071802" y="3000372"/>
            <a:ext cx="1857388" cy="1214446"/>
          </a:xfrm>
          <a:prstGeom prst="ellipse">
            <a:avLst/>
          </a:prstGeom>
          <a:solidFill>
            <a:srgbClr val="FFFFFF"/>
          </a:solidFill>
          <a:ln w="25400">
            <a:solidFill>
              <a:srgbClr val="F79646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Подай, Господи!</a:t>
            </a:r>
          </a:p>
        </p:txBody>
      </p:sp>
      <p:sp>
        <p:nvSpPr>
          <p:cNvPr id="39941" name="Овал 20"/>
          <p:cNvSpPr>
            <a:spLocks noChangeArrowheads="1"/>
          </p:cNvSpPr>
          <p:nvPr/>
        </p:nvSpPr>
        <p:spPr bwMode="auto">
          <a:xfrm>
            <a:off x="928662" y="4643446"/>
            <a:ext cx="2571768" cy="2000264"/>
          </a:xfrm>
          <a:prstGeom prst="ellipse">
            <a:avLst/>
          </a:prstGeom>
          <a:solidFill>
            <a:srgbClr val="FFFFFF"/>
          </a:solidFill>
          <a:ln w="25400">
            <a:solidFill>
              <a:srgbClr val="F79646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20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«Хвалите имя Господне…»</a:t>
            </a:r>
          </a:p>
        </p:txBody>
      </p:sp>
      <p:sp>
        <p:nvSpPr>
          <p:cNvPr id="39942" name="Овал 21"/>
          <p:cNvSpPr>
            <a:spLocks noChangeArrowheads="1"/>
          </p:cNvSpPr>
          <p:nvPr/>
        </p:nvSpPr>
        <p:spPr bwMode="auto">
          <a:xfrm>
            <a:off x="0" y="2500306"/>
            <a:ext cx="2854332" cy="2192344"/>
          </a:xfrm>
          <a:prstGeom prst="ellipse">
            <a:avLst/>
          </a:prstGeom>
          <a:solidFill>
            <a:srgbClr val="FFFFFF"/>
          </a:solidFill>
          <a:ln w="25400">
            <a:solidFill>
              <a:srgbClr val="F79646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«Слава Тебе, Боже наш, слава Тебе».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112E-17 5.92044E-7 C -0.12187 -0.09413 -0.2434 -0.18802 -0.29184 -0.2252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600" y="-11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3.80204E-6 C -0.1599 -0.1568 -0.31962 -0.31337 -0.38334 -0.37558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399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200" y="-18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3.73728E-6 C 0.1099 -0.20676 0.21997 -0.41328 0.26424 -0.49561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200" y="-24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4.58834E-6 C 0.23854 -0.13021 0.47725 -0.26018 0.57274 -0.31222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399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600" y="-15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865 0.01364 C 0.2816 0.10129 0.53542 0.19033 0.64271 0.22548 C 0.75052 0.26202 0.71111 0.24329 0.67205 0.22548 " pathEditMode="relative" rAng="0" ptsTypes="aaA">
                                      <p:cBhvr>
                                        <p:cTn id="22" dur="2000" fill="hold"/>
                                        <p:tgtEl>
                                          <p:spTgt spid="399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100" y="12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8" grpId="0" animBg="1"/>
      <p:bldP spid="39939" grpId="0" animBg="1"/>
      <p:bldP spid="39940" grpId="0" animBg="1"/>
      <p:bldP spid="39941" grpId="0" animBg="1"/>
      <p:bldP spid="3994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cs.pikabu.ru/post_img/big/2013/04/08/11/1365444017_121576395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440</TotalTime>
  <Words>212</Words>
  <Application>Microsoft Office PowerPoint</Application>
  <PresentationFormat>Экран (4:3)</PresentationFormat>
  <Paragraphs>67</Paragraphs>
  <Slides>15</Slides>
  <Notes>3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Я</dc:creator>
  <cp:lastModifiedBy>USER</cp:lastModifiedBy>
  <cp:revision>42</cp:revision>
  <dcterms:created xsi:type="dcterms:W3CDTF">2013-10-02T18:19:57Z</dcterms:created>
  <dcterms:modified xsi:type="dcterms:W3CDTF">2023-11-21T18:17:27Z</dcterms:modified>
</cp:coreProperties>
</file>