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787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9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50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81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89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84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174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7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45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96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7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4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E21FA-FF26-4245-9AE5-2237803A4D97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C8DE3-DD25-4976-8B70-B0251A9423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8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5526"/>
            <a:ext cx="6400800" cy="33135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«Пусть летят мои дни, а не длятся</a:t>
            </a:r>
          </a:p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И назад не приходят опять…</a:t>
            </a:r>
          </a:p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Ах, как хочется удивляться!</a:t>
            </a:r>
          </a:p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Ах, как хочется удивлять!»</a:t>
            </a:r>
          </a:p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Евтушенко Евгений Александрович 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13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Georgia" pitchFamily="18" charset="0"/>
              </a:rPr>
              <a:t>Закончи предложение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Для меня семья – это……………..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Мои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родители для меня…………………………..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Когда я  буду далеко от дома и родителей, то  буду вспоминать……………………..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Я очень хочу, чтобы в моей будущей семье…………………….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01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11510"/>
            <a:ext cx="8229600" cy="3394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Georgia" pitchFamily="18" charset="0"/>
              </a:rPr>
              <a:t>«Семья заменяет все. Поэтому прежде чем ее завести, стоит подумать, что тебе важнее — все или семья»     Ф. Раневская</a:t>
            </a:r>
          </a:p>
          <a:p>
            <a:pPr marL="0" indent="0" algn="ctr">
              <a:buNone/>
            </a:pPr>
            <a:r>
              <a:rPr lang="ru-RU" dirty="0" smtClean="0">
                <a:latin typeface="Georgia" pitchFamily="18" charset="0"/>
              </a:rPr>
              <a:t>«В семейной жизни надо считаться с мыслями, убеждениями, чувствами, стремлениями любимого человека. Храня свое достоинство, надо уметь уступать друг другу»  </a:t>
            </a:r>
          </a:p>
          <a:p>
            <a:pPr marL="0" indent="0" algn="ctr">
              <a:buNone/>
            </a:pPr>
            <a:r>
              <a:rPr lang="ru-RU" dirty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                               В. Сухомлинский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4155926"/>
            <a:ext cx="554461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СПАСИБО ЗА РАБОТУ!</a:t>
            </a:r>
            <a:endParaRPr lang="ru-RU" sz="28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97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1" t="16875" r="37350" b="25313"/>
          <a:stretch/>
        </p:blipFill>
        <p:spPr bwMode="auto">
          <a:xfrm>
            <a:off x="-180528" y="-3438"/>
            <a:ext cx="10027441" cy="512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70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С собой нужно взять: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 свою семью,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любимые книги,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здоровье,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деньги,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одежду (любую)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телефон. 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0" name="Picture 2" descr="C:\Users\user\Desktop\человечки\SH-94053265-CoraMax-gross-2048x9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240" y="1419622"/>
            <a:ext cx="4980706" cy="225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02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Тема: «Я и 7-я»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3074" name="Picture 2" descr="C:\Users\user\Desktop\1670326569_44-kartinkin-net-p-kartinki-roditeli-i-deti-vkontakte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31590"/>
            <a:ext cx="5330103" cy="3827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08840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Georgia" pitchFamily="18" charset="0"/>
              </a:rPr>
              <a:t>Что такое семья?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1.	« Семья – это группа людей, состоящая из жены, мужа и детей, а также из  других близких родственников, живущих вместе»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2.	«Семья — социальный институт, являющийся базовой ячейкой общества»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 3.	  «Семья как социальный институт отражает обычаи, законы и правила поведения, которые закрепляют отношения родства между людьми» </a:t>
            </a:r>
          </a:p>
          <a:p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051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Игра «Моя семья»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«Если представить, что семья это цветок, то это будет…….»</a:t>
            </a:r>
          </a:p>
          <a:p>
            <a:r>
              <a:rPr lang="ru-RU" dirty="0" smtClean="0">
                <a:latin typeface="Georgia" pitchFamily="18" charset="0"/>
              </a:rPr>
              <a:t>«Если представить, что семья это музыка, то это будет…….»</a:t>
            </a:r>
          </a:p>
          <a:p>
            <a:r>
              <a:rPr lang="ru-RU" dirty="0" smtClean="0">
                <a:latin typeface="Georgia" pitchFamily="18" charset="0"/>
              </a:rPr>
              <a:t>«Если представить, что семья это птица, то это будет………»</a:t>
            </a:r>
          </a:p>
          <a:p>
            <a:r>
              <a:rPr lang="ru-RU" dirty="0" smtClean="0">
                <a:latin typeface="Georgia" pitchFamily="18" charset="0"/>
              </a:rPr>
              <a:t>«Если представить, что семья это еда, то она будет……..»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05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5526"/>
            <a:ext cx="8229600" cy="4039097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«Семья – это то, что мы делим на всех. </a:t>
            </a: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Всем понемножку. </a:t>
            </a: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И слезы, и смех.</a:t>
            </a: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Семья это то, что с тобою всегда.</a:t>
            </a: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Пусть мчатся секунды, недели, года.</a:t>
            </a: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Но стены родные, отчий твой дом.</a:t>
            </a:r>
          </a:p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В сердце навеки останется в нем!»</a:t>
            </a:r>
          </a:p>
          <a:p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0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339502"/>
            <a:ext cx="41044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ПРАПРАБАБУШКИ, ПРАПРАДЕДУШКИ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1131590"/>
            <a:ext cx="38884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ПРАБАБУШКИ, ПРАДЕДУШКИ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1851670"/>
            <a:ext cx="381642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БАБУШКИ, ДЕДУШКИ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2499742"/>
            <a:ext cx="374441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МОИ РОДИТЕЛИ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3219822"/>
            <a:ext cx="36724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47764" y="3795886"/>
            <a:ext cx="33843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МОИ ДЕТИ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99792" y="4443958"/>
            <a:ext cx="30243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МОИ ВНУКИ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613926">
            <a:off x="6660232" y="1653312"/>
            <a:ext cx="208823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Я и 7-Я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478895">
            <a:off x="395536" y="2221002"/>
            <a:ext cx="144016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ЭТО МОЯ СЕМЬЯ!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83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raskraska-dom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861"/>
            <a:ext cx="5040560" cy="500442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03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287</Words>
  <Application>Microsoft Office PowerPoint</Application>
  <PresentationFormat>Экран (16:9)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С собой нужно взять:</vt:lpstr>
      <vt:lpstr> Тема: «Я и 7-я» </vt:lpstr>
      <vt:lpstr>Что такое семья?</vt:lpstr>
      <vt:lpstr>Игра «Моя семья»</vt:lpstr>
      <vt:lpstr>Презентация PowerPoint</vt:lpstr>
      <vt:lpstr>Презентация PowerPoint</vt:lpstr>
      <vt:lpstr>Презентация PowerPoint</vt:lpstr>
      <vt:lpstr>Закончи предложение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2024-04-03T00:46:01Z</dcterms:created>
  <dcterms:modified xsi:type="dcterms:W3CDTF">2024-04-03T01:25:37Z</dcterms:modified>
</cp:coreProperties>
</file>