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437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608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0743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93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6926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638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065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5692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715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530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18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7500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811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3960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383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560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64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43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024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974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032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413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827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5FBC7-EACE-4125-875C-B22150C22E6E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170D0-9526-49DB-A8DA-BE42C23553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3417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8"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4696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0"/>
            <a:ext cx="8969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910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8100"/>
            <a:ext cx="86423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01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-F1omE8lGXZ8/VVCR_pw-32I/AAAAAAAAQII/TfnRDtuUfNw/s1600/tumblr_mlmc6ob3CV1qhttpto5_1280%5B1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51" y="123825"/>
            <a:ext cx="4193382" cy="559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329" y="5800546"/>
            <a:ext cx="8886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Альбе́рт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Эйнште́йн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(1879 – 1955)  — физик-теоретик, один из основателей современной теоретической физики, лауреат Нобелевской премии по физике 1921 года, общественный деятель-гуманист.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50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cmapspublic2.ihmc.us/rid=1M7MFKJ43-GX2DRZ-1QJ4/new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16766" cy="606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kolyan.net/uploads/posts/2010-04/1271654555_15308-full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1257"/>
            <a:ext cx="3489325" cy="2676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89325" y="6027003"/>
            <a:ext cx="5435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Сэр </a:t>
            </a:r>
            <a:r>
              <a:rPr lang="ru-RU" sz="1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Исаа́к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Нью́тон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(1643 года — 1727 года) — английский физик, математик, механик и астроном, один из создателей классической физики.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03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tdata.ru/u23/photo8223/20029224775-0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051" y="238125"/>
            <a:ext cx="4751200" cy="58388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69776" y="6191250"/>
            <a:ext cx="4095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spc="6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Элиезер</a:t>
            </a:r>
            <a:endParaRPr lang="ru-RU" sz="2000" b="1" spc="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06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55</Words>
  <Application>Microsoft Office PowerPoint</Application>
  <PresentationFormat>Экран (4:3)</PresentationFormat>
  <Paragraphs>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</cp:revision>
  <dcterms:created xsi:type="dcterms:W3CDTF">2016-03-24T14:07:26Z</dcterms:created>
  <dcterms:modified xsi:type="dcterms:W3CDTF">2016-03-24T15:15:30Z</dcterms:modified>
</cp:coreProperties>
</file>