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85" r:id="rId2"/>
    <p:sldId id="259" r:id="rId3"/>
    <p:sldId id="261" r:id="rId4"/>
    <p:sldId id="257" r:id="rId5"/>
    <p:sldId id="256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4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s56.radikal.ru/i153/0911/37/aa4ee1fb32c7.jpg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festival.1september.ru/files/articles/31/3106/310670/img1.jpg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Внеклассное мероприятие для учащихся начальных классов </a:t>
            </a:r>
            <a:br>
              <a:rPr lang="ru-RU" sz="1800" dirty="0" smtClean="0"/>
            </a:br>
            <a:r>
              <a:rPr lang="ru-RU" sz="1800" dirty="0" smtClean="0"/>
              <a:t>			</a:t>
            </a:r>
            <a:r>
              <a:rPr lang="ru-RU" sz="2200" dirty="0" smtClean="0"/>
              <a:t>Время читать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Тема: Игра-викторина  по творчеству русских писателей: Н.Н.Носова, А.С.Пушкина и С. В.Михалкова для учащихся начальных классов.  </a:t>
            </a:r>
          </a:p>
          <a:p>
            <a:endParaRPr lang="ru-RU" dirty="0" smtClean="0">
              <a:solidFill>
                <a:schemeClr val="accent1"/>
              </a:solidFill>
            </a:endParaRPr>
          </a:p>
          <a:p>
            <a:r>
              <a:rPr lang="ru-RU" sz="1600" dirty="0" smtClean="0">
                <a:solidFill>
                  <a:schemeClr val="accent1"/>
                </a:solidFill>
              </a:rPr>
              <a:t>Составитель: Учитель начальных </a:t>
            </a:r>
          </a:p>
          <a:p>
            <a:r>
              <a:rPr lang="ru-RU" sz="1600" dirty="0" smtClean="0">
                <a:solidFill>
                  <a:schemeClr val="accent1"/>
                </a:solidFill>
              </a:rPr>
              <a:t>классов Макаренко В.В. </a:t>
            </a:r>
          </a:p>
          <a:p>
            <a:r>
              <a:rPr lang="ru-RU" sz="1600" dirty="0" smtClean="0">
                <a:solidFill>
                  <a:schemeClr val="accent1"/>
                </a:solidFill>
              </a:rPr>
              <a:t>МБОУ «Побединская СОШ» 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1"/>
                </a:solidFill>
              </a:rPr>
              <a:t>   </a:t>
            </a:r>
          </a:p>
          <a:p>
            <a:endParaRPr lang="ru-RU" sz="1600" dirty="0" smtClean="0">
              <a:solidFill>
                <a:schemeClr val="accent1"/>
              </a:solidFill>
            </a:endParaRPr>
          </a:p>
          <a:p>
            <a:endParaRPr lang="ru-RU" sz="1600" dirty="0" smtClean="0">
              <a:solidFill>
                <a:schemeClr val="accent1"/>
              </a:solidFill>
            </a:endParaRPr>
          </a:p>
          <a:p>
            <a:endParaRPr lang="ru-RU" sz="1600" dirty="0" smtClean="0">
              <a:solidFill>
                <a:schemeClr val="accent1"/>
              </a:solidFill>
            </a:endParaRPr>
          </a:p>
          <a:p>
            <a:endParaRPr lang="ru-RU" sz="1600" dirty="0" smtClean="0">
              <a:solidFill>
                <a:schemeClr val="accent1"/>
              </a:solidFill>
            </a:endParaRPr>
          </a:p>
          <a:p>
            <a:endParaRPr lang="ru-RU" sz="1600" dirty="0" smtClean="0">
              <a:solidFill>
                <a:schemeClr val="accent1"/>
              </a:solidFill>
            </a:endParaRPr>
          </a:p>
          <a:p>
            <a:pPr lvl="3"/>
            <a:r>
              <a:rPr lang="ru-RU" sz="1400" dirty="0" smtClean="0">
                <a:solidFill>
                  <a:schemeClr val="accent1"/>
                </a:solidFill>
              </a:rPr>
              <a:t>2020г.</a:t>
            </a:r>
          </a:p>
          <a:p>
            <a:endParaRPr lang="ru-RU" sz="1600" dirty="0" smtClean="0">
              <a:solidFill>
                <a:schemeClr val="accent1"/>
              </a:solidFill>
            </a:endParaRPr>
          </a:p>
          <a:p>
            <a:pPr lvl="8"/>
            <a:r>
              <a:rPr lang="ru-RU" sz="400" dirty="0" smtClean="0"/>
              <a:t> </a:t>
            </a:r>
            <a:endParaRPr lang="ru-RU" sz="400" dirty="0">
              <a:solidFill>
                <a:schemeClr val="accent1"/>
              </a:solidFill>
            </a:endParaRPr>
          </a:p>
        </p:txBody>
      </p:sp>
      <p:pic>
        <p:nvPicPr>
          <p:cNvPr id="4" name="Picture 10" descr="Redchenko_Elena_A_Candle_and_Books_fine_art_print_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3214686"/>
            <a:ext cx="4572032" cy="321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286644" cy="6143644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Из какой сказки эпизод?</a:t>
            </a:r>
            <a:endParaRPr lang="ru-RU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9416"/>
            <a:ext cx="7239000" cy="2962592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</a:rPr>
              <a:t>На него старуха не взглянула ,</a:t>
            </a:r>
          </a:p>
          <a:p>
            <a:pPr eaLnBrk="1" hangingPunct="1"/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</a:rPr>
              <a:t>Лишь с очей прогнать его велела.</a:t>
            </a:r>
          </a:p>
          <a:p>
            <a:pPr eaLnBrk="1" hangingPunct="1"/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</a:rPr>
              <a:t>Подбежали бояре и дворяне,</a:t>
            </a:r>
          </a:p>
          <a:p>
            <a:pPr eaLnBrk="1" hangingPunct="1"/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</a:rPr>
              <a:t>Старика </a:t>
            </a:r>
            <a:r>
              <a:rPr lang="ru-RU" b="1" dirty="0" err="1" smtClean="0">
                <a:solidFill>
                  <a:schemeClr val="accent2"/>
                </a:solidFill>
                <a:latin typeface="Times New Roman" pitchFamily="18" charset="0"/>
              </a:rPr>
              <a:t>взашеи</a:t>
            </a: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</a:rPr>
              <a:t> затолкали.</a:t>
            </a:r>
          </a:p>
        </p:txBody>
      </p:sp>
      <p:pic>
        <p:nvPicPr>
          <p:cNvPr id="10244" name="Picture 6" descr="book2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6425" y="2143116"/>
            <a:ext cx="3457575" cy="4238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611188" y="549275"/>
            <a:ext cx="7848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folHlink"/>
                </a:solidFill>
              </a:rPr>
              <a:t> </a:t>
            </a:r>
            <a:endParaRPr lang="ru-RU" sz="4400" b="1" dirty="0">
              <a:solidFill>
                <a:schemeClr val="folHlink"/>
              </a:solidFill>
            </a:endParaRPr>
          </a:p>
        </p:txBody>
      </p:sp>
      <p:pic>
        <p:nvPicPr>
          <p:cNvPr id="10247" name="Picture 5" descr="1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7215238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book2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8825" y="2295516"/>
            <a:ext cx="3457575" cy="4238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book2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9" y="2571744"/>
            <a:ext cx="3071834" cy="402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357167"/>
            <a:ext cx="7793038" cy="1357321"/>
          </a:xfrm>
        </p:spPr>
        <p:txBody>
          <a:bodyPr/>
          <a:lstStyle/>
          <a:p>
            <a:pPr eaLnBrk="1" hangingPunct="1"/>
            <a:r>
              <a:rPr lang="ru-RU" sz="2800" b="1" i="1" dirty="0" smtClean="0">
                <a:latin typeface="Rockwell" pitchFamily="18" charset="0"/>
              </a:rPr>
              <a:t>…Сидит себе на соломе,</a:t>
            </a:r>
            <a:br>
              <a:rPr lang="ru-RU" sz="2800" b="1" i="1" dirty="0" smtClean="0">
                <a:latin typeface="Rockwell" pitchFamily="18" charset="0"/>
              </a:rPr>
            </a:br>
            <a:r>
              <a:rPr lang="ru-RU" sz="2800" b="1" i="1" dirty="0" smtClean="0">
                <a:latin typeface="Rockwell" pitchFamily="18" charset="0"/>
              </a:rPr>
              <a:t>Ест за четверых</a:t>
            </a:r>
            <a:br>
              <a:rPr lang="ru-RU" sz="2800" b="1" i="1" dirty="0" smtClean="0">
                <a:latin typeface="Rockwell" pitchFamily="18" charset="0"/>
              </a:rPr>
            </a:br>
            <a:r>
              <a:rPr lang="ru-RU" sz="2800" b="1" i="1" dirty="0" smtClean="0">
                <a:latin typeface="Rockwell" pitchFamily="18" charset="0"/>
              </a:rPr>
              <a:t>Работает за семерых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2071678"/>
            <a:ext cx="7772400" cy="3921135"/>
          </a:xfrm>
        </p:spPr>
        <p:txBody>
          <a:bodyPr/>
          <a:lstStyle/>
          <a:p>
            <a:pPr eaLnBrk="1" hangingPunct="1"/>
            <a:r>
              <a:rPr lang="ru-RU" dirty="0" smtClean="0"/>
              <a:t> Как зовут героя? </a:t>
            </a:r>
          </a:p>
          <a:p>
            <a:pPr eaLnBrk="1" hangingPunct="1"/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39940" name="Picture 4" descr="baldamul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9" y="2643182"/>
            <a:ext cx="442915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0" descr="&amp;Rcy;&amp;acy;&amp;mcy;&amp;kcy;&amp;acy;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0" descr="&amp;Rcy;&amp;acy;&amp;mcy;&amp;kcy;&amp;acy;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0" descr="&amp;Rcy;&amp;acy;&amp;mcy;&amp;kcy;&amp;acy;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638563">
            <a:off x="0" y="49530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10" descr="&amp;Rcy;&amp;acy;&amp;mcy;&amp;kcy;&amp;acy;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169701">
            <a:off x="7239000" y="49530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Все буквы перепутались. Восстановите названия рассказов.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214554"/>
            <a:ext cx="4329082" cy="33575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   </a:t>
            </a:r>
            <a:r>
              <a:rPr lang="ru-RU" sz="4400" dirty="0" smtClean="0">
                <a:solidFill>
                  <a:schemeClr val="accent1"/>
                </a:solidFill>
              </a:rPr>
              <a:t>• ж </a:t>
            </a:r>
            <a:r>
              <a:rPr lang="ru-RU" sz="4400" dirty="0" err="1" smtClean="0">
                <a:solidFill>
                  <a:schemeClr val="accent1"/>
                </a:solidFill>
              </a:rPr>
              <a:t>р</a:t>
            </a:r>
            <a:r>
              <a:rPr lang="ru-RU" sz="4400" dirty="0" smtClean="0">
                <a:solidFill>
                  <a:schemeClr val="accent1"/>
                </a:solidFill>
              </a:rPr>
              <a:t> о у к </a:t>
            </a:r>
            <a:r>
              <a:rPr lang="ru-RU" sz="4400" dirty="0" err="1" smtClean="0">
                <a:solidFill>
                  <a:schemeClr val="accent1"/>
                </a:solidFill>
              </a:rPr>
              <a:t>д</a:t>
            </a:r>
            <a:r>
              <a:rPr lang="ru-RU" sz="4400" dirty="0" smtClean="0">
                <a:solidFill>
                  <a:schemeClr val="accent1"/>
                </a:solidFill>
              </a:rPr>
              <a:t> </a:t>
            </a:r>
            <a:br>
              <a:rPr lang="ru-RU" sz="4400" dirty="0" smtClean="0">
                <a:solidFill>
                  <a:schemeClr val="accent1"/>
                </a:solidFill>
              </a:rPr>
            </a:br>
            <a:r>
              <a:rPr lang="ru-RU" sz="4400" dirty="0" smtClean="0">
                <a:solidFill>
                  <a:schemeClr val="accent1"/>
                </a:solidFill>
              </a:rPr>
              <a:t>• а </a:t>
            </a:r>
            <a:r>
              <a:rPr lang="ru-RU" sz="4400" dirty="0" err="1" smtClean="0">
                <a:solidFill>
                  <a:schemeClr val="accent1"/>
                </a:solidFill>
              </a:rPr>
              <a:t>з</a:t>
            </a:r>
            <a:r>
              <a:rPr lang="ru-RU" sz="4400" dirty="0" smtClean="0">
                <a:solidFill>
                  <a:schemeClr val="accent1"/>
                </a:solidFill>
              </a:rPr>
              <a:t> к а </a:t>
            </a:r>
            <a:r>
              <a:rPr lang="ru-RU" sz="4400" dirty="0" err="1" smtClean="0">
                <a:solidFill>
                  <a:schemeClr val="accent1"/>
                </a:solidFill>
              </a:rPr>
              <a:t>з</a:t>
            </a:r>
            <a:r>
              <a:rPr lang="ru-RU" sz="4400" dirty="0" smtClean="0">
                <a:solidFill>
                  <a:schemeClr val="accent1"/>
                </a:solidFill>
              </a:rPr>
              <a:t> м а </a:t>
            </a:r>
            <a:br>
              <a:rPr lang="ru-RU" sz="4400" dirty="0" smtClean="0">
                <a:solidFill>
                  <a:schemeClr val="accent1"/>
                </a:solidFill>
              </a:rPr>
            </a:br>
            <a:r>
              <a:rPr lang="ru-RU" sz="4400" dirty="0" smtClean="0">
                <a:solidFill>
                  <a:schemeClr val="accent1"/>
                </a:solidFill>
              </a:rPr>
              <a:t>• к </a:t>
            </a:r>
            <a:r>
              <a:rPr lang="ru-RU" sz="4400" dirty="0" err="1" smtClean="0">
                <a:solidFill>
                  <a:schemeClr val="accent1"/>
                </a:solidFill>
              </a:rPr>
              <a:t>к</a:t>
            </a:r>
            <a:r>
              <a:rPr lang="ru-RU" sz="4400" dirty="0" smtClean="0">
                <a:solidFill>
                  <a:schemeClr val="accent1"/>
                </a:solidFill>
              </a:rPr>
              <a:t> и а с </a:t>
            </a:r>
            <a:r>
              <a:rPr lang="ru-RU" sz="4400" dirty="0" err="1" smtClean="0">
                <a:solidFill>
                  <a:schemeClr val="accent1"/>
                </a:solidFill>
              </a:rPr>
              <a:t>р</a:t>
            </a:r>
            <a:r>
              <a:rPr lang="ru-RU" sz="4400" dirty="0" smtClean="0">
                <a:solidFill>
                  <a:schemeClr val="accent1"/>
                </a:solidFill>
              </a:rPr>
              <a:t> а</a:t>
            </a:r>
            <a:endParaRPr lang="ru-RU" sz="4400" dirty="0">
              <a:solidFill>
                <a:schemeClr val="accent1"/>
              </a:solidFill>
            </a:endParaRPr>
          </a:p>
        </p:txBody>
      </p:sp>
      <p:pic>
        <p:nvPicPr>
          <p:cNvPr id="5" name="i-main-pic" descr="Картинка 61 из 1472">
            <a:hlinkClick r:id="rId2" tgtFrame="_blank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178300" y="1908985"/>
            <a:ext cx="3521075" cy="390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i="1" dirty="0" smtClean="0"/>
              <a:t/>
            </a:r>
            <a:br>
              <a:rPr lang="en-US" sz="4400" i="1" dirty="0" smtClean="0"/>
            </a:br>
            <a:r>
              <a:rPr lang="ru-RU" sz="4400" i="1" dirty="0" smtClean="0">
                <a:solidFill>
                  <a:srgbClr val="FFC000"/>
                </a:solidFill>
              </a:rPr>
              <a:t>«Доскажи словечко…»</a:t>
            </a:r>
            <a:r>
              <a:rPr lang="ru-RU" sz="4400" dirty="0" smtClean="0">
                <a:solidFill>
                  <a:srgbClr val="FFC000"/>
                </a:solidFill>
              </a:rPr>
              <a:t/>
            </a:r>
            <a:br>
              <a:rPr lang="ru-RU" sz="4400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chemeClr val="accent2"/>
                </a:solidFill>
              </a:rPr>
              <a:t>• «Живая …»</a:t>
            </a:r>
            <a:endParaRPr lang="en-US" sz="3600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accent2"/>
                </a:solidFill>
              </a:rPr>
              <a:t>• «Мишкина …»</a:t>
            </a:r>
            <a:endParaRPr lang="en-US" sz="3600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accent2"/>
                </a:solidFill>
              </a:rPr>
              <a:t>• «Три …»</a:t>
            </a:r>
            <a:endParaRPr lang="en-US" sz="3600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accent2"/>
                </a:solidFill>
              </a:rPr>
              <a:t>• «Федина …»</a:t>
            </a:r>
            <a:endParaRPr lang="en-US" sz="3600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accent2"/>
                </a:solidFill>
              </a:rPr>
              <a:t>• «Шурик у …»</a:t>
            </a:r>
            <a:endParaRPr lang="en-US" sz="3600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accent2"/>
                </a:solidFill>
              </a:rPr>
              <a:t>• «Про …»</a:t>
            </a:r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5" name="i-main-pic" descr="Картинка 7 из 23">
            <a:hlinkClick r:id="rId2" tgtFrame="_blank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10087" y="1948656"/>
            <a:ext cx="28575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repey.users.photofile.ru/photo/repey/2205505/37608922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785926"/>
            <a:ext cx="378621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repey.users.photofile.ru/photo/repey/2205505/3760892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000109"/>
            <a:ext cx="407196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285729"/>
            <a:ext cx="7715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Дай названия произведений и назови героев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repey.users.photofile.ru/photo/repey/2205505/37608938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643050"/>
            <a:ext cx="407193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repey.users.photofile.ru/photo/repey/2205505/3760894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000108"/>
            <a:ext cx="392909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72" y="285729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Дай названия произведений и назови героев</a:t>
            </a:r>
            <a:endParaRPr lang="ru-RU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642918"/>
            <a:ext cx="7472386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269002" y="4740813"/>
            <a:ext cx="6858000" cy="2117187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С.В. Михалков.</a:t>
            </a:r>
            <a:endParaRPr lang="ru-RU" sz="6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11830" y="0"/>
            <a:ext cx="5972345" cy="4509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14480" y="0"/>
            <a:ext cx="5972345" cy="4509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26072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08759" y="5214950"/>
            <a:ext cx="7886700" cy="16430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. 28 мая 2014 года в Москве</a:t>
            </a:r>
            <a:br>
              <a:rPr lang="ru-RU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Поварской улице был открыт памятник С. В. Михалкову. В церемонии принял</a:t>
            </a:r>
            <a:br>
              <a:rPr lang="ru-RU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президент В. Путин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yandex-sans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yandex-sans"/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23888" y="4989672"/>
            <a:ext cx="7886700" cy="16784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571604" y="214290"/>
            <a:ext cx="6293645" cy="40719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14480" y="357166"/>
            <a:ext cx="6293645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571604" y="428604"/>
            <a:ext cx="6293645" cy="44016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518101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автор?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476250"/>
            <a:ext cx="7772400" cy="146208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3076" name="Picture 5" descr="O4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000240"/>
            <a:ext cx="3402012" cy="464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WordArt 6"/>
          <p:cNvSpPr>
            <a:spLocks noChangeArrowheads="1" noChangeShapeType="1" noTextEdit="1"/>
          </p:cNvSpPr>
          <p:nvPr/>
        </p:nvSpPr>
        <p:spPr bwMode="auto">
          <a:xfrm>
            <a:off x="1403350" y="188913"/>
            <a:ext cx="6667500" cy="20891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Александр Сергеевич Пушкин</a:t>
            </a:r>
          </a:p>
        </p:txBody>
      </p:sp>
      <p:pic>
        <p:nvPicPr>
          <p:cNvPr id="3078" name="Picture 10" descr="Redchenko_Elena_A_Candle_and_Books_fine_art_print_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357562"/>
            <a:ext cx="5280036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WordArt 8"/>
          <p:cNvSpPr>
            <a:spLocks noChangeArrowheads="1" noChangeShapeType="1" noTextEdit="1"/>
          </p:cNvSpPr>
          <p:nvPr/>
        </p:nvSpPr>
        <p:spPr bwMode="auto">
          <a:xfrm>
            <a:off x="2000232" y="6072206"/>
            <a:ext cx="2506674" cy="3095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.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1350963" y="0"/>
            <a:ext cx="7793037" cy="20605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2800" dirty="0" smtClean="0">
              <a:latin typeface="Arial Black" pitchFamily="34" charset="0"/>
            </a:endParaRPr>
          </a:p>
        </p:txBody>
      </p:sp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2"/>
                </a:solidFill>
                <a:latin typeface="Bookman Old Style" pitchFamily="18" charset="0"/>
              </a:rPr>
              <a:t>Ты, волна моя, волна,</a:t>
            </a:r>
            <a:br>
              <a:rPr lang="ru-RU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Bookman Old Style" pitchFamily="18" charset="0"/>
              </a:rPr>
              <a:t> Ты гуллива и вольна;</a:t>
            </a:r>
            <a:br>
              <a:rPr lang="ru-RU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Bookman Old Style" pitchFamily="18" charset="0"/>
              </a:rPr>
              <a:t> Плещешь ты, куда захочешь,</a:t>
            </a:r>
            <a:br>
              <a:rPr lang="ru-RU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Bookman Old Style" pitchFamily="18" charset="0"/>
              </a:rPr>
              <a:t> Ты морские камни точишь,</a:t>
            </a:r>
            <a:br>
              <a:rPr lang="ru-RU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Bookman Old Style" pitchFamily="18" charset="0"/>
              </a:rPr>
              <a:t> Топишь берег ты земли,-</a:t>
            </a:r>
            <a:br>
              <a:rPr lang="ru-RU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Bookman Old Style" pitchFamily="18" charset="0"/>
              </a:rPr>
              <a:t> Подымаешь корабли </a:t>
            </a:r>
          </a:p>
          <a:p>
            <a:pPr eaLnBrk="1" hangingPunct="1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 Из какой сказки эпизод?</a:t>
            </a:r>
          </a:p>
        </p:txBody>
      </p:sp>
      <p:pic>
        <p:nvPicPr>
          <p:cNvPr id="7172" name="Picture 5" descr="web326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857760"/>
            <a:ext cx="7488237" cy="1828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14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53975"/>
            <a:ext cx="7272338" cy="1303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7793037" cy="1462087"/>
          </a:xfrm>
        </p:spPr>
        <p:txBody>
          <a:bodyPr/>
          <a:lstStyle/>
          <a:p>
            <a:pPr algn="ctr" eaLnBrk="1" hangingPunct="1"/>
            <a:endParaRPr lang="ru-RU" sz="3600" dirty="0" smtClean="0"/>
          </a:p>
        </p:txBody>
      </p:sp>
      <p:sp>
        <p:nvSpPr>
          <p:cNvPr id="819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3600" dirty="0" smtClean="0">
                <a:solidFill>
                  <a:schemeClr val="accent2"/>
                </a:solidFill>
                <a:latin typeface="Rockwell Extra Bold" pitchFamily="18" charset="0"/>
              </a:rPr>
              <a:t>«Свет мой, зеркальце! скажи</a:t>
            </a:r>
            <a:br>
              <a:rPr lang="ru-RU" sz="3600" dirty="0" smtClean="0">
                <a:solidFill>
                  <a:schemeClr val="accent2"/>
                </a:solidFill>
                <a:latin typeface="Rockwell Extra Bold" pitchFamily="18" charset="0"/>
              </a:rPr>
            </a:br>
            <a:r>
              <a:rPr lang="ru-RU" sz="3600" dirty="0" smtClean="0">
                <a:solidFill>
                  <a:schemeClr val="accent2"/>
                </a:solidFill>
                <a:latin typeface="Rockwell Extra Bold" pitchFamily="18" charset="0"/>
              </a:rPr>
              <a:t>Да всю правду доложи:</a:t>
            </a:r>
            <a:br>
              <a:rPr lang="ru-RU" sz="3600" dirty="0" smtClean="0">
                <a:solidFill>
                  <a:schemeClr val="accent2"/>
                </a:solidFill>
                <a:latin typeface="Rockwell Extra Bold" pitchFamily="18" charset="0"/>
              </a:rPr>
            </a:br>
            <a:r>
              <a:rPr lang="ru-RU" sz="3600" dirty="0" smtClean="0">
                <a:solidFill>
                  <a:schemeClr val="accent2"/>
                </a:solidFill>
                <a:latin typeface="Rockwell Extra Bold" pitchFamily="18" charset="0"/>
              </a:rPr>
              <a:t>Я ль на свете всех милее, </a:t>
            </a:r>
            <a:br>
              <a:rPr lang="ru-RU" sz="3600" dirty="0" smtClean="0">
                <a:solidFill>
                  <a:schemeClr val="accent2"/>
                </a:solidFill>
                <a:latin typeface="Rockwell Extra Bold" pitchFamily="18" charset="0"/>
              </a:rPr>
            </a:br>
            <a:r>
              <a:rPr lang="ru-RU" sz="3600" dirty="0" smtClean="0">
                <a:solidFill>
                  <a:schemeClr val="accent2"/>
                </a:solidFill>
                <a:latin typeface="Rockwell Extra Bold" pitchFamily="18" charset="0"/>
              </a:rPr>
              <a:t>Всех румяней и белее?» </a:t>
            </a:r>
          </a:p>
          <a:p>
            <a:r>
              <a:rPr lang="ru-RU" sz="3600" dirty="0" smtClean="0">
                <a:solidFill>
                  <a:schemeClr val="accent2"/>
                </a:solidFill>
                <a:latin typeface="Rockwell Extra Bold" pitchFamily="18" charset="0"/>
              </a:rPr>
              <a:t> </a:t>
            </a: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Из какой сказки эпизод?</a:t>
            </a:r>
            <a:endParaRPr lang="ru-RU" sz="3600" dirty="0" smtClean="0">
              <a:solidFill>
                <a:schemeClr val="accent2"/>
              </a:solidFill>
              <a:latin typeface="Rockwell Extra Bold" pitchFamily="18" charset="0"/>
            </a:endParaRPr>
          </a:p>
          <a:p>
            <a:pPr eaLnBrk="1" hangingPunct="1"/>
            <a:endParaRPr lang="ru-RU" sz="3600" dirty="0" smtClean="0">
              <a:solidFill>
                <a:schemeClr val="accent2"/>
              </a:solidFill>
              <a:latin typeface="Rockwell Extra Bold" pitchFamily="18" charset="0"/>
            </a:endParaRPr>
          </a:p>
        </p:txBody>
      </p:sp>
      <p:pic>
        <p:nvPicPr>
          <p:cNvPr id="8196" name="Picture 7" descr="femmeglob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40005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7" descr="15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4941888"/>
            <a:ext cx="2962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7" descr="15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2051050" y="0"/>
            <a:ext cx="46815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14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53975"/>
            <a:ext cx="7272338" cy="1160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14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23950" y="206375"/>
            <a:ext cx="7272338" cy="1160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4313"/>
            <a:ext cx="8964613" cy="1462087"/>
          </a:xfrm>
        </p:spPr>
        <p:txBody>
          <a:bodyPr/>
          <a:lstStyle/>
          <a:p>
            <a:pPr algn="ctr" eaLnBrk="1" hangingPunct="1"/>
            <a:endParaRPr lang="ru-RU" b="1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1989138"/>
            <a:ext cx="77724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С колесницы пал </a:t>
            </a:r>
            <a:r>
              <a:rPr lang="ru-RU" sz="2800" b="1" dirty="0" err="1" smtClean="0">
                <a:solidFill>
                  <a:schemeClr val="accent2"/>
                </a:solidFill>
                <a:latin typeface="Bookman Old Style" pitchFamily="18" charset="0"/>
              </a:rPr>
              <a:t>Дадон</a:t>
            </a: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-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Охнул раз, - и умер он.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А царица вдруг пропала,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Будто вовсе не бывало.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Сказка ложь, да в ней намек!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Добрым молодцам урок. </a:t>
            </a:r>
          </a:p>
          <a:p>
            <a:pPr eaLnBrk="1" hangingPunct="1">
              <a:buFont typeface="Wingdings" pitchFamily="2" charset="2"/>
              <a:buNone/>
            </a:pPr>
            <a:endParaRPr lang="ru-RU" sz="2800" b="1" dirty="0" smtClean="0">
              <a:solidFill>
                <a:schemeClr val="accent2"/>
              </a:solidFill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800" b="1" dirty="0" smtClean="0">
              <a:solidFill>
                <a:schemeClr val="accent2"/>
              </a:solidFill>
              <a:latin typeface="Bookman Old Style" pitchFamily="18" charset="0"/>
            </a:endParaRPr>
          </a:p>
        </p:txBody>
      </p:sp>
      <p:pic>
        <p:nvPicPr>
          <p:cNvPr id="9220" name="Picture 4" descr="book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129213"/>
            <a:ext cx="2808288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dd336ef356b163134a31deb05dbf5e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4076700"/>
            <a:ext cx="239395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5" descr="18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357166"/>
            <a:ext cx="4824413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book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5281613"/>
            <a:ext cx="2808288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book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286388"/>
            <a:ext cx="2808288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357290" y="5286388"/>
            <a:ext cx="4900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Из какой сказки эпизод?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338</TotalTime>
  <Words>202</Words>
  <PresentationFormat>Экран (4:3)</PresentationFormat>
  <Paragraphs>52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  Внеклассное мероприятие для учащихся начальных классов     Время читать </vt:lpstr>
      <vt:lpstr>Слайд 2</vt:lpstr>
      <vt:lpstr> . 28 мая 2014 года в Москве на Поварской улице был открыт памятник С. В. Михалкову. В церемонии принял участие президент В. Путин </vt:lpstr>
      <vt:lpstr>Кто автор?</vt:lpstr>
      <vt:lpstr>Слайд 5</vt:lpstr>
      <vt:lpstr>Слайд 6</vt:lpstr>
      <vt:lpstr> </vt:lpstr>
      <vt:lpstr>Слайд 8</vt:lpstr>
      <vt:lpstr>Слайд 9</vt:lpstr>
      <vt:lpstr>Из какой сказки эпизод?</vt:lpstr>
      <vt:lpstr>…Сидит себе на соломе, Ест за четверых Работает за семерых</vt:lpstr>
      <vt:lpstr>Все буквы перепутались. Восстановите названия рассказов.</vt:lpstr>
      <vt:lpstr> «Доскажи словечко…» 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автор?</dc:title>
  <cp:lastModifiedBy>admiun</cp:lastModifiedBy>
  <cp:revision>32</cp:revision>
  <dcterms:modified xsi:type="dcterms:W3CDTF">2020-10-26T07:41:53Z</dcterms:modified>
</cp:coreProperties>
</file>