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9DC740BD-A865-4E05-8FCD-BF1876A4F4C3}">
          <p14:sldIdLst>
            <p14:sldId id="256"/>
            <p14:sldId id="257"/>
            <p14:sldId id="258"/>
            <p14:sldId id="259"/>
            <p14:sldId id="260"/>
            <p14:sldId id="261"/>
            <p14:sldId id="262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11" d="100"/>
          <a:sy n="111" d="100"/>
        </p:scale>
        <p:origin x="-1614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79DDD7-3368-47BB-BAAF-D4B782F0904E}" type="datetimeFigureOut">
              <a:rPr lang="ru-RU" smtClean="0"/>
              <a:t>28.08.2020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C83EAA-8D2B-47C7-8A57-148BA3B61EF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5282654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79DDD7-3368-47BB-BAAF-D4B782F0904E}" type="datetimeFigureOut">
              <a:rPr lang="ru-RU" smtClean="0"/>
              <a:t>28.08.2020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C83EAA-8D2B-47C7-8A57-148BA3B61EF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726412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79DDD7-3368-47BB-BAAF-D4B782F0904E}" type="datetimeFigureOut">
              <a:rPr lang="ru-RU" smtClean="0"/>
              <a:t>28.08.2020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C83EAA-8D2B-47C7-8A57-148BA3B61EF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669719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79DDD7-3368-47BB-BAAF-D4B782F0904E}" type="datetimeFigureOut">
              <a:rPr lang="ru-RU" smtClean="0"/>
              <a:t>28.08.2020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C83EAA-8D2B-47C7-8A57-148BA3B61EF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572328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79DDD7-3368-47BB-BAAF-D4B782F0904E}" type="datetimeFigureOut">
              <a:rPr lang="ru-RU" smtClean="0"/>
              <a:t>28.08.2020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C83EAA-8D2B-47C7-8A57-148BA3B61EF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820869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79DDD7-3368-47BB-BAAF-D4B782F0904E}" type="datetimeFigureOut">
              <a:rPr lang="ru-RU" smtClean="0"/>
              <a:t>28.08.2020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C83EAA-8D2B-47C7-8A57-148BA3B61EF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674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79DDD7-3368-47BB-BAAF-D4B782F0904E}" type="datetimeFigureOut">
              <a:rPr lang="ru-RU" smtClean="0"/>
              <a:t>28.08.2020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C83EAA-8D2B-47C7-8A57-148BA3B61EF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963033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79DDD7-3368-47BB-BAAF-D4B782F0904E}" type="datetimeFigureOut">
              <a:rPr lang="ru-RU" smtClean="0"/>
              <a:t>28.08.2020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C83EAA-8D2B-47C7-8A57-148BA3B61EF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073398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79DDD7-3368-47BB-BAAF-D4B782F0904E}" type="datetimeFigureOut">
              <a:rPr lang="ru-RU" smtClean="0"/>
              <a:t>28.08.2020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C83EAA-8D2B-47C7-8A57-148BA3B61EF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09975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79DDD7-3368-47BB-BAAF-D4B782F0904E}" type="datetimeFigureOut">
              <a:rPr lang="ru-RU" smtClean="0"/>
              <a:t>28.08.2020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C83EAA-8D2B-47C7-8A57-148BA3B61EF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648928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79DDD7-3368-47BB-BAAF-D4B782F0904E}" type="datetimeFigureOut">
              <a:rPr lang="ru-RU" smtClean="0"/>
              <a:t>28.08.2020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C83EAA-8D2B-47C7-8A57-148BA3B61EF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494067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79DDD7-3368-47BB-BAAF-D4B782F0904E}" type="datetimeFigureOut">
              <a:rPr lang="ru-RU" smtClean="0"/>
              <a:t>28.08.2020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C83EAA-8D2B-47C7-8A57-148BA3B61EF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923543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jpg"/><Relationship Id="rId4" Type="http://schemas.openxmlformats.org/officeDocument/2006/relationships/image" Target="../media/image4.jp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b="1" i="1" dirty="0" smtClean="0">
                <a:latin typeface="Batang" pitchFamily="18" charset="-127"/>
                <a:ea typeface="Batang" pitchFamily="18" charset="-127"/>
              </a:rPr>
              <a:t>Классный час, посвященный 75-летию Великой Победы.</a:t>
            </a:r>
            <a:endParaRPr lang="ru-RU" b="1" i="1" dirty="0">
              <a:latin typeface="Batang" pitchFamily="18" charset="-127"/>
              <a:ea typeface="Batang" pitchFamily="18" charset="-127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001720" y="4869160"/>
            <a:ext cx="3128392" cy="1057672"/>
          </a:xfrm>
        </p:spPr>
        <p:txBody>
          <a:bodyPr>
            <a:normAutofit/>
          </a:bodyPr>
          <a:lstStyle/>
          <a:p>
            <a:pPr algn="r"/>
            <a:r>
              <a:rPr lang="ru-RU" sz="1400" dirty="0" smtClean="0"/>
              <a:t>Подготовила</a:t>
            </a:r>
          </a:p>
          <a:p>
            <a:pPr algn="r"/>
            <a:r>
              <a:rPr lang="ru-RU" sz="1400" dirty="0" smtClean="0"/>
              <a:t>Классный руководитель 6В класса</a:t>
            </a:r>
          </a:p>
          <a:p>
            <a:pPr algn="r"/>
            <a:r>
              <a:rPr lang="ru-RU" sz="1400" dirty="0" smtClean="0"/>
              <a:t>Ермолаева Е.С</a:t>
            </a:r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68764424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/>
              <a:t> </a:t>
            </a:r>
            <a:r>
              <a:rPr lang="ru-RU" dirty="0" smtClean="0"/>
              <a:t> 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348" y="265529"/>
            <a:ext cx="4680147" cy="3116198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16918" y="293294"/>
            <a:ext cx="4227082" cy="471378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577" t="4593" r="26577" b="-4446"/>
          <a:stretch/>
        </p:blipFill>
        <p:spPr>
          <a:xfrm>
            <a:off x="514364" y="2879944"/>
            <a:ext cx="3168352" cy="3798637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3645024"/>
            <a:ext cx="3360700" cy="25205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546475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22140" y="0"/>
            <a:ext cx="6851104" cy="835351"/>
          </a:xfrm>
        </p:spPr>
        <p:txBody>
          <a:bodyPr/>
          <a:lstStyle/>
          <a:p>
            <a:r>
              <a:rPr lang="ru-RU" b="1" i="1" dirty="0" smtClean="0">
                <a:latin typeface="Batang" pitchFamily="18" charset="-127"/>
                <a:ea typeface="Batang" pitchFamily="18" charset="-127"/>
              </a:rPr>
              <a:t>Бессмертный полк</a:t>
            </a:r>
            <a:endParaRPr lang="ru-RU" b="1" i="1" dirty="0">
              <a:latin typeface="Batang" pitchFamily="18" charset="-127"/>
              <a:ea typeface="Batang" pitchFamily="18" charset="-127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/>
              <a:t>  </a:t>
            </a:r>
            <a:endParaRPr lang="ru-RU" dirty="0"/>
          </a:p>
        </p:txBody>
      </p:sp>
      <p:pic>
        <p:nvPicPr>
          <p:cNvPr id="2050" name="Picture 2" descr="C:\Users\User\Desktop\бессмертный полк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1196752"/>
            <a:ext cx="6705126" cy="44644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8342932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5736" y="11557"/>
            <a:ext cx="5987008" cy="810344"/>
          </a:xfrm>
        </p:spPr>
        <p:txBody>
          <a:bodyPr/>
          <a:lstStyle/>
          <a:p>
            <a:r>
              <a:rPr lang="ru-RU" b="1" i="1" dirty="0" smtClean="0">
                <a:latin typeface="Batang" pitchFamily="18" charset="-127"/>
                <a:ea typeface="Batang" pitchFamily="18" charset="-127"/>
              </a:rPr>
              <a:t>Тыл-фронту</a:t>
            </a:r>
            <a:endParaRPr lang="ru-RU" b="1" i="1" dirty="0">
              <a:latin typeface="Batang" pitchFamily="18" charset="-127"/>
              <a:ea typeface="Batang" pitchFamily="18" charset="-127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/>
              <a:t>  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450" r="13442" b="18294"/>
          <a:stretch/>
        </p:blipFill>
        <p:spPr>
          <a:xfrm>
            <a:off x="2051720" y="1268760"/>
            <a:ext cx="6538948" cy="43204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244344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07704" y="116632"/>
            <a:ext cx="6624736" cy="765720"/>
          </a:xfrm>
        </p:spPr>
        <p:txBody>
          <a:bodyPr/>
          <a:lstStyle/>
          <a:p>
            <a:r>
              <a:rPr lang="ru-RU" b="1" i="1" dirty="0">
                <a:latin typeface="Batang" pitchFamily="18" charset="-127"/>
                <a:ea typeface="Batang" pitchFamily="18" charset="-127"/>
              </a:rPr>
              <a:t>Родина мать зовет! 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/>
              <a:t>     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585" t="-2599" r="13851" b="1"/>
          <a:stretch/>
        </p:blipFill>
        <p:spPr>
          <a:xfrm>
            <a:off x="2339752" y="1124744"/>
            <a:ext cx="5544616" cy="45999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113505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59997" y="-22772"/>
            <a:ext cx="7584003" cy="907359"/>
          </a:xfrm>
        </p:spPr>
        <p:txBody>
          <a:bodyPr>
            <a:normAutofit/>
          </a:bodyPr>
          <a:lstStyle/>
          <a:p>
            <a:r>
              <a:rPr lang="ru-RU" sz="3600" b="1" i="1" dirty="0">
                <a:latin typeface="Batang" pitchFamily="18" charset="-127"/>
                <a:ea typeface="Batang" pitchFamily="18" charset="-127"/>
              </a:rPr>
              <a:t>Памятник </a:t>
            </a:r>
            <a:r>
              <a:rPr lang="ru-RU" sz="3600" b="1" i="1" dirty="0" smtClean="0">
                <a:latin typeface="Batang" pitchFamily="18" charset="-127"/>
                <a:ea typeface="Batang" pitchFamily="18" charset="-127"/>
              </a:rPr>
              <a:t>воину-освободителю</a:t>
            </a:r>
            <a:endParaRPr lang="ru-RU" sz="3600" dirty="0">
              <a:latin typeface="Batang" pitchFamily="18" charset="-127"/>
              <a:ea typeface="Batang" pitchFamily="18" charset="-127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 smtClean="0"/>
              <a:t>     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59832" y="1203065"/>
            <a:ext cx="4167514" cy="46473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83626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31999"/>
            <a:ext cx="8229600" cy="1143000"/>
          </a:xfrm>
        </p:spPr>
        <p:txBody>
          <a:bodyPr/>
          <a:lstStyle/>
          <a:p>
            <a:r>
              <a:rPr lang="ru-RU" dirty="0" smtClean="0"/>
              <a:t>  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123728" y="1412776"/>
            <a:ext cx="6707088" cy="4525963"/>
          </a:xfrm>
        </p:spPr>
        <p:txBody>
          <a:bodyPr>
            <a:normAutofit fontScale="85000" lnSpcReduction="10000"/>
          </a:bodyPr>
          <a:lstStyle/>
          <a:p>
            <a:pPr marL="0" indent="0">
              <a:buNone/>
            </a:pPr>
            <a:r>
              <a:rPr lang="ru-RU" sz="3100" b="1" i="1" dirty="0">
                <a:latin typeface="Batang" pitchFamily="18" charset="-127"/>
                <a:ea typeface="Batang" pitchFamily="18" charset="-127"/>
              </a:rPr>
              <a:t>Берегите Россию –нет России другой!</a:t>
            </a:r>
          </a:p>
          <a:p>
            <a:pPr marL="0" indent="0">
              <a:buNone/>
            </a:pPr>
            <a:r>
              <a:rPr lang="ru-RU" sz="3100" b="1" i="1" dirty="0">
                <a:latin typeface="Batang" pitchFamily="18" charset="-127"/>
                <a:ea typeface="Batang" pitchFamily="18" charset="-127"/>
              </a:rPr>
              <a:t>Берегите ее тишину и покой,</a:t>
            </a:r>
          </a:p>
          <a:p>
            <a:pPr marL="0" indent="0">
              <a:buNone/>
            </a:pPr>
            <a:r>
              <a:rPr lang="ru-RU" sz="3100" b="1" i="1" dirty="0">
                <a:latin typeface="Batang" pitchFamily="18" charset="-127"/>
                <a:ea typeface="Batang" pitchFamily="18" charset="-127"/>
              </a:rPr>
              <a:t>Это небо и солнце, этот хлеб на столе</a:t>
            </a:r>
          </a:p>
          <a:p>
            <a:pPr marL="0" indent="0">
              <a:buNone/>
            </a:pPr>
            <a:r>
              <a:rPr lang="ru-RU" sz="3100" b="1" i="1" dirty="0">
                <a:latin typeface="Batang" pitchFamily="18" charset="-127"/>
                <a:ea typeface="Batang" pitchFamily="18" charset="-127"/>
              </a:rPr>
              <a:t>И родное оконце в позабытом селе…</a:t>
            </a:r>
          </a:p>
          <a:p>
            <a:pPr marL="0" indent="0">
              <a:buNone/>
            </a:pPr>
            <a:r>
              <a:rPr lang="ru-RU" sz="3100" b="1" i="1" dirty="0">
                <a:latin typeface="Batang" pitchFamily="18" charset="-127"/>
                <a:ea typeface="Batang" pitchFamily="18" charset="-127"/>
              </a:rPr>
              <a:t>Берегите Россию, без нее нам не жить.</a:t>
            </a:r>
          </a:p>
          <a:p>
            <a:pPr marL="0" indent="0">
              <a:buNone/>
            </a:pPr>
            <a:r>
              <a:rPr lang="ru-RU" sz="3100" b="1" i="1" dirty="0">
                <a:latin typeface="Batang" pitchFamily="18" charset="-127"/>
                <a:ea typeface="Batang" pitchFamily="18" charset="-127"/>
              </a:rPr>
              <a:t>Берегите ее, чтобы вечно ей быть</a:t>
            </a:r>
          </a:p>
          <a:p>
            <a:pPr marL="0" indent="0">
              <a:buNone/>
            </a:pPr>
            <a:r>
              <a:rPr lang="ru-RU" sz="3100" b="1" i="1" dirty="0">
                <a:latin typeface="Batang" pitchFamily="18" charset="-127"/>
                <a:ea typeface="Batang" pitchFamily="18" charset="-127"/>
              </a:rPr>
              <a:t>Нашей правдой и силой,</a:t>
            </a:r>
          </a:p>
          <a:p>
            <a:pPr marL="0" indent="0">
              <a:buNone/>
            </a:pPr>
            <a:r>
              <a:rPr lang="ru-RU" sz="3100" b="1" i="1" dirty="0">
                <a:latin typeface="Batang" pitchFamily="18" charset="-127"/>
                <a:ea typeface="Batang" pitchFamily="18" charset="-127"/>
              </a:rPr>
              <a:t>Всею нашей судьбой.</a:t>
            </a:r>
          </a:p>
          <a:p>
            <a:pPr marL="0" indent="0">
              <a:buNone/>
            </a:pPr>
            <a:r>
              <a:rPr lang="ru-RU" sz="3100" b="1" i="1" dirty="0">
                <a:latin typeface="Batang" pitchFamily="18" charset="-127"/>
                <a:ea typeface="Batang" pitchFamily="18" charset="-127"/>
              </a:rPr>
              <a:t>Берегите Россию – нет России другой!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54784606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</TotalTime>
  <Words>92</Words>
  <Application>Microsoft Office PowerPoint</Application>
  <PresentationFormat>Экран (4:3)</PresentationFormat>
  <Paragraphs>24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8" baseType="lpstr">
      <vt:lpstr>Тема Office</vt:lpstr>
      <vt:lpstr>Классный час, посвященный 75-летию Великой Победы.</vt:lpstr>
      <vt:lpstr> </vt:lpstr>
      <vt:lpstr>Бессмертный полк</vt:lpstr>
      <vt:lpstr>Тыл-фронту</vt:lpstr>
      <vt:lpstr>Родина мать зовет! </vt:lpstr>
      <vt:lpstr>Памятник воину-освободителю</vt:lpstr>
      <vt:lpstr>   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Классный час, посвященный 75-летию Великой Победы.</dc:title>
  <dc:creator>User</dc:creator>
  <cp:lastModifiedBy>User</cp:lastModifiedBy>
  <cp:revision>5</cp:revision>
  <dcterms:created xsi:type="dcterms:W3CDTF">2020-08-28T20:44:20Z</dcterms:created>
  <dcterms:modified xsi:type="dcterms:W3CDTF">2020-08-28T21:04:05Z</dcterms:modified>
</cp:coreProperties>
</file>