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7" r:id="rId2"/>
    <p:sldMasterId id="2147483719" r:id="rId3"/>
    <p:sldMasterId id="2147483737" r:id="rId4"/>
  </p:sldMasterIdLst>
  <p:sldIdLst>
    <p:sldId id="257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78" r:id="rId13"/>
    <p:sldId id="281" r:id="rId14"/>
    <p:sldId id="279" r:id="rId15"/>
    <p:sldId id="280" r:id="rId16"/>
    <p:sldId id="282" r:id="rId17"/>
    <p:sldId id="267" r:id="rId18"/>
    <p:sldId id="268" r:id="rId19"/>
    <p:sldId id="274" r:id="rId20"/>
    <p:sldId id="269" r:id="rId21"/>
    <p:sldId id="270" r:id="rId22"/>
    <p:sldId id="271" r:id="rId23"/>
    <p:sldId id="275" r:id="rId24"/>
    <p:sldId id="273" r:id="rId25"/>
    <p:sldId id="272" r:id="rId26"/>
    <p:sldId id="277" r:id="rId27"/>
    <p:sldId id="27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469356-E70D-43E7-8963-A6424F01AB12}" type="doc">
      <dgm:prSet loTypeId="urn:microsoft.com/office/officeart/2005/8/layout/vList2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ADB95A2-5C9E-4535-9FAF-FCF61AB5D936}">
      <dgm:prSet custT="1"/>
      <dgm:spPr/>
      <dgm:t>
        <a:bodyPr/>
        <a:lstStyle/>
        <a:p>
          <a:pPr rtl="0"/>
          <a:r>
            <a:rPr lang="ru-RU" sz="3600" b="1" dirty="0" smtClean="0"/>
            <a:t>Тип проекта: </a:t>
          </a:r>
          <a:r>
            <a:rPr lang="ru-RU" sz="3600" dirty="0" smtClean="0"/>
            <a:t>творческо-игровой</a:t>
          </a:r>
          <a:endParaRPr lang="ru-RU" sz="3600" dirty="0"/>
        </a:p>
      </dgm:t>
    </dgm:pt>
    <dgm:pt modelId="{0DF2F0CB-EF0A-44BD-9C55-F3D5320890C7}" type="parTrans" cxnId="{76A7F9D5-6D77-4C66-B858-8FB97E8BDF36}">
      <dgm:prSet/>
      <dgm:spPr/>
      <dgm:t>
        <a:bodyPr/>
        <a:lstStyle/>
        <a:p>
          <a:endParaRPr lang="ru-RU"/>
        </a:p>
      </dgm:t>
    </dgm:pt>
    <dgm:pt modelId="{5653AE19-71B5-4A52-9500-19395FDF75C6}" type="sibTrans" cxnId="{76A7F9D5-6D77-4C66-B858-8FB97E8BDF36}">
      <dgm:prSet/>
      <dgm:spPr/>
      <dgm:t>
        <a:bodyPr/>
        <a:lstStyle/>
        <a:p>
          <a:endParaRPr lang="ru-RU"/>
        </a:p>
      </dgm:t>
    </dgm:pt>
    <dgm:pt modelId="{E0DFCF9C-2DAA-4460-A108-C032476F703F}">
      <dgm:prSet custT="1"/>
      <dgm:spPr/>
      <dgm:t>
        <a:bodyPr/>
        <a:lstStyle/>
        <a:p>
          <a:r>
            <a:rPr lang="ru-RU" sz="3600" b="1" dirty="0" smtClean="0"/>
            <a:t>Участники проекта: </a:t>
          </a:r>
          <a:r>
            <a:rPr lang="ru-RU" sz="3600" b="0" dirty="0" smtClean="0"/>
            <a:t>воспитанники среднего и старшего возраста, родители, педагоги, социальные партнеры</a:t>
          </a:r>
          <a:endParaRPr lang="ru-RU" sz="3600" b="0" dirty="0"/>
        </a:p>
      </dgm:t>
    </dgm:pt>
    <dgm:pt modelId="{547FBF88-83D5-462A-9CF8-D93EC4B2B695}" type="parTrans" cxnId="{5F631097-1709-4DF8-B199-93D8B65D8CEA}">
      <dgm:prSet/>
      <dgm:spPr/>
      <dgm:t>
        <a:bodyPr/>
        <a:lstStyle/>
        <a:p>
          <a:endParaRPr lang="ru-RU"/>
        </a:p>
      </dgm:t>
    </dgm:pt>
    <dgm:pt modelId="{C90A805F-E1ED-46DA-B4A8-0D7E3188D98D}" type="sibTrans" cxnId="{5F631097-1709-4DF8-B199-93D8B65D8CEA}">
      <dgm:prSet/>
      <dgm:spPr/>
      <dgm:t>
        <a:bodyPr/>
        <a:lstStyle/>
        <a:p>
          <a:endParaRPr lang="ru-RU"/>
        </a:p>
      </dgm:t>
    </dgm:pt>
    <dgm:pt modelId="{5E9C9AE0-E595-477E-8353-E7DB7A563AA7}" type="pres">
      <dgm:prSet presAssocID="{B4469356-E70D-43E7-8963-A6424F01AB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4C329E-E6C2-4D4E-9FEB-D6CCE4D0A9E8}" type="pres">
      <dgm:prSet presAssocID="{AADB95A2-5C9E-4535-9FAF-FCF61AB5D936}" presName="parentText" presStyleLbl="node1" presStyleIdx="0" presStyleCnt="2" custScaleY="86998" custLinFactNeighborY="-50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1ADEE-52F8-480E-925E-8E7D1E98E97C}" type="pres">
      <dgm:prSet presAssocID="{5653AE19-71B5-4A52-9500-19395FDF75C6}" presName="spacer" presStyleCnt="0"/>
      <dgm:spPr/>
    </dgm:pt>
    <dgm:pt modelId="{08E27545-DCBC-4F6A-B684-4422C57109F2}" type="pres">
      <dgm:prSet presAssocID="{E0DFCF9C-2DAA-4460-A108-C032476F703F}" presName="parentText" presStyleLbl="node1" presStyleIdx="1" presStyleCnt="2" custLinFactNeighborX="665" custLinFactNeighborY="370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33810D-1773-4AFA-80A4-5736B1EB23A2}" type="presOf" srcId="{B4469356-E70D-43E7-8963-A6424F01AB12}" destId="{5E9C9AE0-E595-477E-8353-E7DB7A563AA7}" srcOrd="0" destOrd="0" presId="urn:microsoft.com/office/officeart/2005/8/layout/vList2"/>
    <dgm:cxn modelId="{76A7F9D5-6D77-4C66-B858-8FB97E8BDF36}" srcId="{B4469356-E70D-43E7-8963-A6424F01AB12}" destId="{AADB95A2-5C9E-4535-9FAF-FCF61AB5D936}" srcOrd="0" destOrd="0" parTransId="{0DF2F0CB-EF0A-44BD-9C55-F3D5320890C7}" sibTransId="{5653AE19-71B5-4A52-9500-19395FDF75C6}"/>
    <dgm:cxn modelId="{0C6A6592-9937-4155-ABAB-CF6E67779B52}" type="presOf" srcId="{E0DFCF9C-2DAA-4460-A108-C032476F703F}" destId="{08E27545-DCBC-4F6A-B684-4422C57109F2}" srcOrd="0" destOrd="0" presId="urn:microsoft.com/office/officeart/2005/8/layout/vList2"/>
    <dgm:cxn modelId="{5F631097-1709-4DF8-B199-93D8B65D8CEA}" srcId="{B4469356-E70D-43E7-8963-A6424F01AB12}" destId="{E0DFCF9C-2DAA-4460-A108-C032476F703F}" srcOrd="1" destOrd="0" parTransId="{547FBF88-83D5-462A-9CF8-D93EC4B2B695}" sibTransId="{C90A805F-E1ED-46DA-B4A8-0D7E3188D98D}"/>
    <dgm:cxn modelId="{222F620A-21E2-43DD-BB36-7AB2FDCE84F2}" type="presOf" srcId="{AADB95A2-5C9E-4535-9FAF-FCF61AB5D936}" destId="{364C329E-E6C2-4D4E-9FEB-D6CCE4D0A9E8}" srcOrd="0" destOrd="0" presId="urn:microsoft.com/office/officeart/2005/8/layout/vList2"/>
    <dgm:cxn modelId="{F1B4AC0D-DC01-495E-B99B-620A712CA95E}" type="presParOf" srcId="{5E9C9AE0-E595-477E-8353-E7DB7A563AA7}" destId="{364C329E-E6C2-4D4E-9FEB-D6CCE4D0A9E8}" srcOrd="0" destOrd="0" presId="urn:microsoft.com/office/officeart/2005/8/layout/vList2"/>
    <dgm:cxn modelId="{A810EBA3-F098-41A5-B30A-2DC9FDDBF4B2}" type="presParOf" srcId="{5E9C9AE0-E595-477E-8353-E7DB7A563AA7}" destId="{5D61ADEE-52F8-480E-925E-8E7D1E98E97C}" srcOrd="1" destOrd="0" presId="urn:microsoft.com/office/officeart/2005/8/layout/vList2"/>
    <dgm:cxn modelId="{5D784560-083C-4AD9-8EC7-ECF449019C74}" type="presParOf" srcId="{5E9C9AE0-E595-477E-8353-E7DB7A563AA7}" destId="{08E27545-DCBC-4F6A-B684-4422C57109F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3570DCA-243F-4613-AE25-8D4E04A71343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ru-RU"/>
        </a:p>
      </dgm:t>
    </dgm:pt>
    <dgm:pt modelId="{698C2F54-552F-4B67-BC94-8F12A31F89C5}">
      <dgm:prSet/>
      <dgm:spPr/>
      <dgm:t>
        <a:bodyPr/>
        <a:lstStyle/>
        <a:p>
          <a:pPr algn="ctr" rtl="0"/>
          <a:r>
            <a:rPr lang="ru-RU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Приёмы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 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38CB54-63A4-4752-9691-B3798E3199D2}" type="parTrans" cxnId="{02B5E4AC-D810-4E95-BE00-932D71F878B0}">
      <dgm:prSet/>
      <dgm:spPr/>
      <dgm:t>
        <a:bodyPr/>
        <a:lstStyle/>
        <a:p>
          <a:endParaRPr lang="ru-RU"/>
        </a:p>
      </dgm:t>
    </dgm:pt>
    <dgm:pt modelId="{B0313D53-7FA9-4442-B92D-EDDE158B45EA}" type="sibTrans" cxnId="{02B5E4AC-D810-4E95-BE00-932D71F878B0}">
      <dgm:prSet/>
      <dgm:spPr/>
      <dgm:t>
        <a:bodyPr/>
        <a:lstStyle/>
        <a:p>
          <a:endParaRPr lang="ru-RU"/>
        </a:p>
      </dgm:t>
    </dgm:pt>
    <dgm:pt modelId="{C91BDAFE-41BE-4274-91DB-111CD214BC57}" type="pres">
      <dgm:prSet presAssocID="{C3570DCA-243F-4613-AE25-8D4E04A7134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DA6A38-7E40-42F3-883F-1A887E56F8D8}" type="pres">
      <dgm:prSet presAssocID="{698C2F54-552F-4B67-BC94-8F12A31F89C5}" presName="parentText" presStyleLbl="node1" presStyleIdx="0" presStyleCnt="1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51BB5F-CF6A-44C1-8510-EC541728F75C}" type="presOf" srcId="{C3570DCA-243F-4613-AE25-8D4E04A71343}" destId="{C91BDAFE-41BE-4274-91DB-111CD214BC57}" srcOrd="0" destOrd="0" presId="urn:microsoft.com/office/officeart/2005/8/layout/vList2"/>
    <dgm:cxn modelId="{C379DCE1-90FF-4577-9595-F33BC2DCA591}" type="presOf" srcId="{698C2F54-552F-4B67-BC94-8F12A31F89C5}" destId="{8BDA6A38-7E40-42F3-883F-1A887E56F8D8}" srcOrd="0" destOrd="0" presId="urn:microsoft.com/office/officeart/2005/8/layout/vList2"/>
    <dgm:cxn modelId="{02B5E4AC-D810-4E95-BE00-932D71F878B0}" srcId="{C3570DCA-243F-4613-AE25-8D4E04A71343}" destId="{698C2F54-552F-4B67-BC94-8F12A31F89C5}" srcOrd="0" destOrd="0" parTransId="{5138CB54-63A4-4752-9691-B3798E3199D2}" sibTransId="{B0313D53-7FA9-4442-B92D-EDDE158B45EA}"/>
    <dgm:cxn modelId="{12092750-C51A-44CD-B949-74DDCEFCF1D8}" type="presParOf" srcId="{C91BDAFE-41BE-4274-91DB-111CD214BC57}" destId="{8BDA6A38-7E40-42F3-883F-1A887E56F8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FD43735-81BF-4CA8-8862-55F6EB9657D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D4FCCC-BDB1-47C3-AF95-03DE945040C2}">
      <dgm:prSet custT="1"/>
      <dgm:spPr/>
      <dgm:t>
        <a:bodyPr/>
        <a:lstStyle/>
        <a:p>
          <a:pPr rtl="0"/>
          <a:r>
            <a:rPr lang="ru-RU" sz="2000" b="1" baseline="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baseline="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baseline="0" dirty="0" smtClean="0">
              <a:latin typeface="Times New Roman" pitchFamily="18" charset="0"/>
              <a:cs typeface="Times New Roman" pitchFamily="18" charset="0"/>
            </a:rPr>
            <a:t>Таким образом, по результатам данной работы можно увидеть, что вовлечение детей в театрализованную деятельность способствовало развитию у них творческих способностей.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80CC040-8514-49EF-AC4B-5D8C582893ED}" type="parTrans" cxnId="{09E91E46-EDC0-44C2-8D9F-77B48D841F28}">
      <dgm:prSet/>
      <dgm:spPr/>
      <dgm:t>
        <a:bodyPr/>
        <a:lstStyle/>
        <a:p>
          <a:endParaRPr lang="ru-RU"/>
        </a:p>
      </dgm:t>
    </dgm:pt>
    <dgm:pt modelId="{E278A67E-3D89-47A0-9858-F64D211D0C74}" type="sibTrans" cxnId="{09E91E46-EDC0-44C2-8D9F-77B48D841F28}">
      <dgm:prSet/>
      <dgm:spPr/>
      <dgm:t>
        <a:bodyPr/>
        <a:lstStyle/>
        <a:p>
          <a:endParaRPr lang="ru-RU"/>
        </a:p>
      </dgm:t>
    </dgm:pt>
    <dgm:pt modelId="{54B67E19-F288-4AB3-B093-4AE02906C237}" type="pres">
      <dgm:prSet presAssocID="{DFD43735-81BF-4CA8-8862-55F6EB9657D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40AA3B6-802E-42D1-A2F0-4017E096950B}" type="pres">
      <dgm:prSet presAssocID="{DFD43735-81BF-4CA8-8862-55F6EB9657D9}" presName="pyramid" presStyleLbl="node1" presStyleIdx="0" presStyleCnt="1" custLinFactNeighborX="49432" custLinFactNeighborY="6031"/>
      <dgm:spPr/>
    </dgm:pt>
    <dgm:pt modelId="{9EB47F0A-86FF-474C-BF72-35155875ED85}" type="pres">
      <dgm:prSet presAssocID="{DFD43735-81BF-4CA8-8862-55F6EB9657D9}" presName="theList" presStyleCnt="0"/>
      <dgm:spPr/>
    </dgm:pt>
    <dgm:pt modelId="{A09B1AFB-651E-4A82-90E7-443D74FF0455}" type="pres">
      <dgm:prSet presAssocID="{D8D4FCCC-BDB1-47C3-AF95-03DE945040C2}" presName="aNode" presStyleLbl="fgAcc1" presStyleIdx="0" presStyleCnt="1" custScaleX="214533" custLinFactNeighborX="38436" custLinFactNeighborY="1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32DC6E-0832-45A1-A15B-12603B90397D}" type="pres">
      <dgm:prSet presAssocID="{D8D4FCCC-BDB1-47C3-AF95-03DE945040C2}" presName="aSpace" presStyleCnt="0"/>
      <dgm:spPr/>
    </dgm:pt>
  </dgm:ptLst>
  <dgm:cxnLst>
    <dgm:cxn modelId="{09E91E46-EDC0-44C2-8D9F-77B48D841F28}" srcId="{DFD43735-81BF-4CA8-8862-55F6EB9657D9}" destId="{D8D4FCCC-BDB1-47C3-AF95-03DE945040C2}" srcOrd="0" destOrd="0" parTransId="{680CC040-8514-49EF-AC4B-5D8C582893ED}" sibTransId="{E278A67E-3D89-47A0-9858-F64D211D0C74}"/>
    <dgm:cxn modelId="{86447824-57D5-45DC-A0CB-53FAC85CA13A}" type="presOf" srcId="{DFD43735-81BF-4CA8-8862-55F6EB9657D9}" destId="{54B67E19-F288-4AB3-B093-4AE02906C237}" srcOrd="0" destOrd="0" presId="urn:microsoft.com/office/officeart/2005/8/layout/pyramid2"/>
    <dgm:cxn modelId="{EEA4918A-7BE0-474F-B5DF-7892B40CFA34}" type="presOf" srcId="{D8D4FCCC-BDB1-47C3-AF95-03DE945040C2}" destId="{A09B1AFB-651E-4A82-90E7-443D74FF0455}" srcOrd="0" destOrd="0" presId="urn:microsoft.com/office/officeart/2005/8/layout/pyramid2"/>
    <dgm:cxn modelId="{122EADDE-48DC-4EF4-80D0-A777A5DDEDB0}" type="presParOf" srcId="{54B67E19-F288-4AB3-B093-4AE02906C237}" destId="{440AA3B6-802E-42D1-A2F0-4017E096950B}" srcOrd="0" destOrd="0" presId="urn:microsoft.com/office/officeart/2005/8/layout/pyramid2"/>
    <dgm:cxn modelId="{324AE59B-6274-4BE9-9854-ED1A2CDB908F}" type="presParOf" srcId="{54B67E19-F288-4AB3-B093-4AE02906C237}" destId="{9EB47F0A-86FF-474C-BF72-35155875ED85}" srcOrd="1" destOrd="0" presId="urn:microsoft.com/office/officeart/2005/8/layout/pyramid2"/>
    <dgm:cxn modelId="{47167A59-FF2D-49AC-84E8-E3A8B5C9D371}" type="presParOf" srcId="{9EB47F0A-86FF-474C-BF72-35155875ED85}" destId="{A09B1AFB-651E-4A82-90E7-443D74FF0455}" srcOrd="0" destOrd="0" presId="urn:microsoft.com/office/officeart/2005/8/layout/pyramid2"/>
    <dgm:cxn modelId="{40822667-A2E2-452F-AD47-881DF49BC8FF}" type="presParOf" srcId="{9EB47F0A-86FF-474C-BF72-35155875ED85}" destId="{5432DC6E-0832-45A1-A15B-12603B90397D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C19991-5044-4F29-9F85-B3C8069727FD}" type="doc">
      <dgm:prSet loTypeId="urn:microsoft.com/office/officeart/2005/8/layout/l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2DBD0C-F5D7-4F6F-A6C1-D269495D9EF2}">
      <dgm:prSet custT="1"/>
      <dgm:spPr/>
      <dgm:t>
        <a:bodyPr/>
        <a:lstStyle/>
        <a:p>
          <a:r>
            <a:rPr lang="ru-RU" sz="2400" b="1" i="1" dirty="0" smtClean="0"/>
            <a:t>Цель:</a:t>
          </a:r>
          <a:r>
            <a:rPr lang="ru-RU" sz="2400" b="1" dirty="0" smtClean="0"/>
            <a:t> </a:t>
          </a:r>
          <a:r>
            <a:rPr lang="ru-RU" sz="2400" dirty="0" smtClean="0"/>
            <a:t>Развитие не менее чем у 15 детей творческих способностей путем организации театральной деятельности посредством взаимодействия с родителями, педагогами и социальными партнерами.</a:t>
          </a:r>
          <a:endParaRPr lang="ru-RU" sz="2400" dirty="0"/>
        </a:p>
      </dgm:t>
    </dgm:pt>
    <dgm:pt modelId="{86B9BCE8-0F3B-4494-AF56-12CDCA91F1DF}" type="parTrans" cxnId="{33EC7A9E-9C3D-4EED-B4E9-16C514784893}">
      <dgm:prSet/>
      <dgm:spPr/>
      <dgm:t>
        <a:bodyPr/>
        <a:lstStyle/>
        <a:p>
          <a:endParaRPr lang="ru-RU"/>
        </a:p>
      </dgm:t>
    </dgm:pt>
    <dgm:pt modelId="{79EDF85B-55FC-4501-9693-6768FEF0A169}" type="sibTrans" cxnId="{33EC7A9E-9C3D-4EED-B4E9-16C514784893}">
      <dgm:prSet/>
      <dgm:spPr/>
      <dgm:t>
        <a:bodyPr/>
        <a:lstStyle/>
        <a:p>
          <a:endParaRPr lang="ru-RU"/>
        </a:p>
      </dgm:t>
    </dgm:pt>
    <dgm:pt modelId="{422719A2-021E-49FD-8AF0-B36D77B353D6}">
      <dgm:prSet custT="1"/>
      <dgm:spPr/>
      <dgm:t>
        <a:bodyPr/>
        <a:lstStyle/>
        <a:p>
          <a:pPr algn="l"/>
          <a:r>
            <a:rPr lang="ru-RU" sz="3200" dirty="0" smtClean="0"/>
            <a:t> </a:t>
          </a:r>
          <a:r>
            <a:rPr lang="ru-RU" sz="2400" b="1" i="0" dirty="0" smtClean="0"/>
            <a:t>Способ достижения цели: </a:t>
          </a:r>
          <a:r>
            <a:rPr lang="ru-RU" sz="2400" b="0" i="0" dirty="0" smtClean="0"/>
            <a:t>Создание мотивации и условий для образовательной деятельности дошкольников, их родителей и социальных партнеров по художественно-эстетическому воспитанию</a:t>
          </a:r>
          <a:r>
            <a:rPr lang="en-US" sz="2400" b="0" i="0" dirty="0" smtClean="0"/>
            <a:t> </a:t>
          </a:r>
          <a:r>
            <a:rPr lang="ru-RU" sz="2400" b="0" i="0" dirty="0" smtClean="0"/>
            <a:t>познавательному развитию.</a:t>
          </a:r>
          <a:r>
            <a:rPr lang="en-US" sz="2400" b="0" i="0" dirty="0" smtClean="0"/>
            <a:t> </a:t>
          </a:r>
          <a:endParaRPr lang="ru-RU" sz="2400" b="0" i="0" dirty="0"/>
        </a:p>
      </dgm:t>
    </dgm:pt>
    <dgm:pt modelId="{7063763B-928B-4768-AE61-F725F69E170C}" type="parTrans" cxnId="{330C9786-86C9-4587-9014-BA90E141A5A4}">
      <dgm:prSet/>
      <dgm:spPr/>
      <dgm:t>
        <a:bodyPr/>
        <a:lstStyle/>
        <a:p>
          <a:endParaRPr lang="ru-RU"/>
        </a:p>
      </dgm:t>
    </dgm:pt>
    <dgm:pt modelId="{9CD62BA8-DC9D-4414-9465-A3516C63C3C2}" type="sibTrans" cxnId="{330C9786-86C9-4587-9014-BA90E141A5A4}">
      <dgm:prSet/>
      <dgm:spPr/>
      <dgm:t>
        <a:bodyPr/>
        <a:lstStyle/>
        <a:p>
          <a:endParaRPr lang="ru-RU"/>
        </a:p>
      </dgm:t>
    </dgm:pt>
    <dgm:pt modelId="{9BF6BD8E-8FA4-40F1-B150-CEAE8297250B}">
      <dgm:prSet custT="1"/>
      <dgm:spPr/>
      <dgm:t>
        <a:bodyPr/>
        <a:lstStyle/>
        <a:p>
          <a:pPr algn="l"/>
          <a:r>
            <a:rPr lang="ru-RU" sz="2400" b="1" i="0" dirty="0" smtClean="0"/>
            <a:t>Участники проекта: в</a:t>
          </a:r>
          <a:r>
            <a:rPr lang="ru-RU" sz="2400" dirty="0" smtClean="0"/>
            <a:t>оспитанники среднего и старшего возраста, родители, педагоги, социальные партнеры.</a:t>
          </a:r>
          <a:endParaRPr lang="ru-RU" sz="2400" b="1" i="0" dirty="0"/>
        </a:p>
      </dgm:t>
    </dgm:pt>
    <dgm:pt modelId="{EC7254D9-3184-404F-8ABA-79770A50078C}" type="parTrans" cxnId="{5BB9A6FC-C56E-41D3-AC51-C890E93CE904}">
      <dgm:prSet/>
      <dgm:spPr/>
      <dgm:t>
        <a:bodyPr/>
        <a:lstStyle/>
        <a:p>
          <a:endParaRPr lang="ru-RU"/>
        </a:p>
      </dgm:t>
    </dgm:pt>
    <dgm:pt modelId="{65A40E07-CC9F-49FE-B56F-38162FCF5641}" type="sibTrans" cxnId="{5BB9A6FC-C56E-41D3-AC51-C890E93CE904}">
      <dgm:prSet/>
      <dgm:spPr/>
      <dgm:t>
        <a:bodyPr/>
        <a:lstStyle/>
        <a:p>
          <a:endParaRPr lang="ru-RU"/>
        </a:p>
      </dgm:t>
    </dgm:pt>
    <dgm:pt modelId="{9147488B-07DA-4498-A799-AC3DC43FCC76}" type="pres">
      <dgm:prSet presAssocID="{48C19991-5044-4F29-9F85-B3C8069727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A23821-51F4-4640-9362-3CF3E3DB3C2F}" type="pres">
      <dgm:prSet presAssocID="{AC2DBD0C-F5D7-4F6F-A6C1-D269495D9EF2}" presName="horFlow" presStyleCnt="0"/>
      <dgm:spPr/>
    </dgm:pt>
    <dgm:pt modelId="{530AFD38-B0C8-4F38-8408-9C1E35E3A737}" type="pres">
      <dgm:prSet presAssocID="{AC2DBD0C-F5D7-4F6F-A6C1-D269495D9EF2}" presName="bigChev" presStyleLbl="node1" presStyleIdx="0" presStyleCnt="3" custScaleX="122196" custScaleY="54068" custLinFactNeighborX="1155" custLinFactNeighborY="1637"/>
      <dgm:spPr/>
      <dgm:t>
        <a:bodyPr/>
        <a:lstStyle/>
        <a:p>
          <a:endParaRPr lang="ru-RU"/>
        </a:p>
      </dgm:t>
    </dgm:pt>
    <dgm:pt modelId="{57F3A4FB-4160-4B83-ACA2-235DBDA23B44}" type="pres">
      <dgm:prSet presAssocID="{AC2DBD0C-F5D7-4F6F-A6C1-D269495D9EF2}" presName="vSp" presStyleCnt="0"/>
      <dgm:spPr/>
    </dgm:pt>
    <dgm:pt modelId="{DB4F4034-CA3C-448F-B955-B6E6436EFB9B}" type="pres">
      <dgm:prSet presAssocID="{422719A2-021E-49FD-8AF0-B36D77B353D6}" presName="horFlow" presStyleCnt="0"/>
      <dgm:spPr/>
    </dgm:pt>
    <dgm:pt modelId="{3B9D7EFF-5F59-444B-82C3-F16B5F0BE8FE}" type="pres">
      <dgm:prSet presAssocID="{422719A2-021E-49FD-8AF0-B36D77B353D6}" presName="bigChev" presStyleLbl="node1" presStyleIdx="1" presStyleCnt="3" custScaleX="137450" custScaleY="81404"/>
      <dgm:spPr/>
      <dgm:t>
        <a:bodyPr/>
        <a:lstStyle/>
        <a:p>
          <a:endParaRPr lang="ru-RU"/>
        </a:p>
      </dgm:t>
    </dgm:pt>
    <dgm:pt modelId="{25BC0FFF-A9C9-4931-AA07-01EF5B0B0266}" type="pres">
      <dgm:prSet presAssocID="{422719A2-021E-49FD-8AF0-B36D77B353D6}" presName="vSp" presStyleCnt="0"/>
      <dgm:spPr/>
    </dgm:pt>
    <dgm:pt modelId="{7026895F-2F10-4BA2-B613-E8532496379F}" type="pres">
      <dgm:prSet presAssocID="{9BF6BD8E-8FA4-40F1-B150-CEAE8297250B}" presName="horFlow" presStyleCnt="0"/>
      <dgm:spPr/>
    </dgm:pt>
    <dgm:pt modelId="{0EF36146-AABF-49BB-8476-91273CE6FB31}" type="pres">
      <dgm:prSet presAssocID="{9BF6BD8E-8FA4-40F1-B150-CEAE8297250B}" presName="bigChev" presStyleLbl="node1" presStyleIdx="2" presStyleCnt="3" custScaleX="139320" custScaleY="46607"/>
      <dgm:spPr/>
      <dgm:t>
        <a:bodyPr/>
        <a:lstStyle/>
        <a:p>
          <a:endParaRPr lang="ru-RU"/>
        </a:p>
      </dgm:t>
    </dgm:pt>
  </dgm:ptLst>
  <dgm:cxnLst>
    <dgm:cxn modelId="{33EC7A9E-9C3D-4EED-B4E9-16C514784893}" srcId="{48C19991-5044-4F29-9F85-B3C8069727FD}" destId="{AC2DBD0C-F5D7-4F6F-A6C1-D269495D9EF2}" srcOrd="0" destOrd="0" parTransId="{86B9BCE8-0F3B-4494-AF56-12CDCA91F1DF}" sibTransId="{79EDF85B-55FC-4501-9693-6768FEF0A169}"/>
    <dgm:cxn modelId="{330C9786-86C9-4587-9014-BA90E141A5A4}" srcId="{48C19991-5044-4F29-9F85-B3C8069727FD}" destId="{422719A2-021E-49FD-8AF0-B36D77B353D6}" srcOrd="1" destOrd="0" parTransId="{7063763B-928B-4768-AE61-F725F69E170C}" sibTransId="{9CD62BA8-DC9D-4414-9465-A3516C63C3C2}"/>
    <dgm:cxn modelId="{B1745207-0AB2-47C7-BABF-91D0E7AE5F9D}" type="presOf" srcId="{9BF6BD8E-8FA4-40F1-B150-CEAE8297250B}" destId="{0EF36146-AABF-49BB-8476-91273CE6FB31}" srcOrd="0" destOrd="0" presId="urn:microsoft.com/office/officeart/2005/8/layout/lProcess3"/>
    <dgm:cxn modelId="{90F4F639-EAE3-4C4C-85C1-3B2448A8377D}" type="presOf" srcId="{AC2DBD0C-F5D7-4F6F-A6C1-D269495D9EF2}" destId="{530AFD38-B0C8-4F38-8408-9C1E35E3A737}" srcOrd="0" destOrd="0" presId="urn:microsoft.com/office/officeart/2005/8/layout/lProcess3"/>
    <dgm:cxn modelId="{178A0E18-93D4-4890-B21B-8AD241CCE0F5}" type="presOf" srcId="{422719A2-021E-49FD-8AF0-B36D77B353D6}" destId="{3B9D7EFF-5F59-444B-82C3-F16B5F0BE8FE}" srcOrd="0" destOrd="0" presId="urn:microsoft.com/office/officeart/2005/8/layout/lProcess3"/>
    <dgm:cxn modelId="{5BB9A6FC-C56E-41D3-AC51-C890E93CE904}" srcId="{48C19991-5044-4F29-9F85-B3C8069727FD}" destId="{9BF6BD8E-8FA4-40F1-B150-CEAE8297250B}" srcOrd="2" destOrd="0" parTransId="{EC7254D9-3184-404F-8ABA-79770A50078C}" sibTransId="{65A40E07-CC9F-49FE-B56F-38162FCF5641}"/>
    <dgm:cxn modelId="{6F904709-337F-464A-A11D-DD37553B814E}" type="presOf" srcId="{48C19991-5044-4F29-9F85-B3C8069727FD}" destId="{9147488B-07DA-4498-A799-AC3DC43FCC76}" srcOrd="0" destOrd="0" presId="urn:microsoft.com/office/officeart/2005/8/layout/lProcess3"/>
    <dgm:cxn modelId="{19A3342F-ECB5-4D13-9547-C150A15CC586}" type="presParOf" srcId="{9147488B-07DA-4498-A799-AC3DC43FCC76}" destId="{BDA23821-51F4-4640-9362-3CF3E3DB3C2F}" srcOrd="0" destOrd="0" presId="urn:microsoft.com/office/officeart/2005/8/layout/lProcess3"/>
    <dgm:cxn modelId="{34AFDA1F-4666-4D9E-A060-5C5F298E4BC2}" type="presParOf" srcId="{BDA23821-51F4-4640-9362-3CF3E3DB3C2F}" destId="{530AFD38-B0C8-4F38-8408-9C1E35E3A737}" srcOrd="0" destOrd="0" presId="urn:microsoft.com/office/officeart/2005/8/layout/lProcess3"/>
    <dgm:cxn modelId="{E4B465A6-AAD0-431B-B00A-EC401D6C9CC7}" type="presParOf" srcId="{9147488B-07DA-4498-A799-AC3DC43FCC76}" destId="{57F3A4FB-4160-4B83-ACA2-235DBDA23B44}" srcOrd="1" destOrd="0" presId="urn:microsoft.com/office/officeart/2005/8/layout/lProcess3"/>
    <dgm:cxn modelId="{AC08CE63-C791-40C7-A246-800DE963D3B2}" type="presParOf" srcId="{9147488B-07DA-4498-A799-AC3DC43FCC76}" destId="{DB4F4034-CA3C-448F-B955-B6E6436EFB9B}" srcOrd="2" destOrd="0" presId="urn:microsoft.com/office/officeart/2005/8/layout/lProcess3"/>
    <dgm:cxn modelId="{02DABE86-2D4F-41D5-8F25-CA27BBE6BBE8}" type="presParOf" srcId="{DB4F4034-CA3C-448F-B955-B6E6436EFB9B}" destId="{3B9D7EFF-5F59-444B-82C3-F16B5F0BE8FE}" srcOrd="0" destOrd="0" presId="urn:microsoft.com/office/officeart/2005/8/layout/lProcess3"/>
    <dgm:cxn modelId="{90659BD1-3FA2-4D45-BC34-BCEA01FF13B1}" type="presParOf" srcId="{9147488B-07DA-4498-A799-AC3DC43FCC76}" destId="{25BC0FFF-A9C9-4931-AA07-01EF5B0B0266}" srcOrd="3" destOrd="0" presId="urn:microsoft.com/office/officeart/2005/8/layout/lProcess3"/>
    <dgm:cxn modelId="{288CFB1B-57A2-4781-A1F8-63A887DD8B71}" type="presParOf" srcId="{9147488B-07DA-4498-A799-AC3DC43FCC76}" destId="{7026895F-2F10-4BA2-B613-E8532496379F}" srcOrd="4" destOrd="0" presId="urn:microsoft.com/office/officeart/2005/8/layout/lProcess3"/>
    <dgm:cxn modelId="{AA857A1B-E0F9-4E54-ABB4-0128A8CAEEFB}" type="presParOf" srcId="{7026895F-2F10-4BA2-B613-E8532496379F}" destId="{0EF36146-AABF-49BB-8476-91273CE6FB3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C19991-5044-4F29-9F85-B3C8069727FD}" type="doc">
      <dgm:prSet loTypeId="urn:microsoft.com/office/officeart/2005/8/layout/lProcess3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2DBD0C-F5D7-4F6F-A6C1-D269495D9EF2}">
      <dgm:prSet custT="1"/>
      <dgm:spPr/>
      <dgm:t>
        <a:bodyPr/>
        <a:lstStyle/>
        <a:p>
          <a:r>
            <a:rPr lang="ru-RU" sz="2400" b="1" dirty="0" smtClean="0"/>
            <a:t>Ожидаемые результаты реализации проекта:</a:t>
          </a:r>
          <a:endParaRPr lang="ru-RU" sz="2400" dirty="0"/>
        </a:p>
      </dgm:t>
    </dgm:pt>
    <dgm:pt modelId="{86B9BCE8-0F3B-4494-AF56-12CDCA91F1DF}" type="parTrans" cxnId="{33EC7A9E-9C3D-4EED-B4E9-16C514784893}">
      <dgm:prSet/>
      <dgm:spPr/>
      <dgm:t>
        <a:bodyPr/>
        <a:lstStyle/>
        <a:p>
          <a:endParaRPr lang="ru-RU"/>
        </a:p>
      </dgm:t>
    </dgm:pt>
    <dgm:pt modelId="{79EDF85B-55FC-4501-9693-6768FEF0A169}" type="sibTrans" cxnId="{33EC7A9E-9C3D-4EED-B4E9-16C514784893}">
      <dgm:prSet/>
      <dgm:spPr/>
      <dgm:t>
        <a:bodyPr/>
        <a:lstStyle/>
        <a:p>
          <a:endParaRPr lang="ru-RU"/>
        </a:p>
      </dgm:t>
    </dgm:pt>
    <dgm:pt modelId="{BD4AD543-61B8-41C6-AC7A-4C2A9AEFBFB2}">
      <dgm:prSet custT="1"/>
      <dgm:spPr/>
      <dgm:t>
        <a:bodyPr/>
        <a:lstStyle/>
        <a:p>
          <a:pPr algn="l"/>
          <a:r>
            <a:rPr lang="ru-RU" sz="2400" dirty="0" smtClean="0"/>
            <a:t>- </a:t>
          </a:r>
          <a:r>
            <a:rPr lang="ru-RU" sz="2000" dirty="0" smtClean="0"/>
            <a:t>Сформированы  представления  и устойчивый интерес детей к театрально-игровой деятельности, желание участвовать в спектакле или игре драматизации;</a:t>
          </a:r>
        </a:p>
        <a:p>
          <a:pPr algn="l"/>
          <a:r>
            <a:rPr lang="ru-RU" sz="2000" dirty="0" smtClean="0"/>
            <a:t>- Развиты театрально-творческие способности детей;</a:t>
          </a:r>
        </a:p>
        <a:p>
          <a:pPr algn="l"/>
          <a:r>
            <a:rPr lang="ru-RU" sz="2000" dirty="0" smtClean="0"/>
            <a:t>- Пополнен и активизирован словарный запас детей, культура и техника связной речи;</a:t>
          </a:r>
        </a:p>
        <a:p>
          <a:pPr algn="l"/>
          <a:r>
            <a:rPr lang="ru-RU" sz="2000" dirty="0" smtClean="0"/>
            <a:t>- Развиты коммуникативные способности в процессе театрально-игрового  общения;</a:t>
          </a:r>
        </a:p>
        <a:p>
          <a:pPr algn="l"/>
          <a:r>
            <a:rPr lang="ru-RU" sz="2000" dirty="0" smtClean="0"/>
            <a:t>-Пополнены костюмерная и мини-музей костюмами, куклами, атрибутами;</a:t>
          </a:r>
        </a:p>
        <a:p>
          <a:pPr algn="l"/>
          <a:r>
            <a:rPr lang="ru-RU" sz="2000" dirty="0" smtClean="0"/>
            <a:t>-Возросла заинтересованность родителей к созданию совместных творческих работ с детьми.</a:t>
          </a:r>
        </a:p>
        <a:p>
          <a:pPr algn="l"/>
          <a:endParaRPr lang="ru-RU" sz="2000" dirty="0" smtClean="0"/>
        </a:p>
        <a:p>
          <a:pPr algn="ctr"/>
          <a:endParaRPr lang="ru-RU" sz="2000" dirty="0" smtClean="0"/>
        </a:p>
        <a:p>
          <a:pPr algn="l"/>
          <a:endParaRPr lang="ru-RU" sz="2000" dirty="0"/>
        </a:p>
      </dgm:t>
    </dgm:pt>
    <dgm:pt modelId="{E3EA1BD1-7D68-4473-91AE-D7E7C9099AE6}" type="parTrans" cxnId="{1FC54047-18B3-4D74-BC8C-2754C190D237}">
      <dgm:prSet/>
      <dgm:spPr/>
      <dgm:t>
        <a:bodyPr/>
        <a:lstStyle/>
        <a:p>
          <a:endParaRPr lang="ru-RU"/>
        </a:p>
      </dgm:t>
    </dgm:pt>
    <dgm:pt modelId="{1E2044ED-855B-4838-AED8-71829B3CF2E8}" type="sibTrans" cxnId="{1FC54047-18B3-4D74-BC8C-2754C190D237}">
      <dgm:prSet/>
      <dgm:spPr/>
      <dgm:t>
        <a:bodyPr/>
        <a:lstStyle/>
        <a:p>
          <a:endParaRPr lang="ru-RU"/>
        </a:p>
      </dgm:t>
    </dgm:pt>
    <dgm:pt modelId="{9147488B-07DA-4498-A799-AC3DC43FCC76}" type="pres">
      <dgm:prSet presAssocID="{48C19991-5044-4F29-9F85-B3C8069727F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A23821-51F4-4640-9362-3CF3E3DB3C2F}" type="pres">
      <dgm:prSet presAssocID="{AC2DBD0C-F5D7-4F6F-A6C1-D269495D9EF2}" presName="horFlow" presStyleCnt="0"/>
      <dgm:spPr/>
    </dgm:pt>
    <dgm:pt modelId="{530AFD38-B0C8-4F38-8408-9C1E35E3A737}" type="pres">
      <dgm:prSet presAssocID="{AC2DBD0C-F5D7-4F6F-A6C1-D269495D9EF2}" presName="bigChev" presStyleLbl="node1" presStyleIdx="0" presStyleCnt="2" custScaleX="258260" custScaleY="54068" custLinFactNeighborX="-38480" custLinFactNeighborY="-70080"/>
      <dgm:spPr/>
      <dgm:t>
        <a:bodyPr/>
        <a:lstStyle/>
        <a:p>
          <a:endParaRPr lang="ru-RU"/>
        </a:p>
      </dgm:t>
    </dgm:pt>
    <dgm:pt modelId="{57F3A4FB-4160-4B83-ACA2-235DBDA23B44}" type="pres">
      <dgm:prSet presAssocID="{AC2DBD0C-F5D7-4F6F-A6C1-D269495D9EF2}" presName="vSp" presStyleCnt="0"/>
      <dgm:spPr/>
    </dgm:pt>
    <dgm:pt modelId="{84D74364-FF96-42CD-AD71-61C1AD0E4ACC}" type="pres">
      <dgm:prSet presAssocID="{BD4AD543-61B8-41C6-AC7A-4C2A9AEFBFB2}" presName="horFlow" presStyleCnt="0"/>
      <dgm:spPr/>
    </dgm:pt>
    <dgm:pt modelId="{BDFB8CCB-E584-49C7-B60A-CA7CD44AB877}" type="pres">
      <dgm:prSet presAssocID="{BD4AD543-61B8-41C6-AC7A-4C2A9AEFBFB2}" presName="bigChev" presStyleLbl="node1" presStyleIdx="1" presStyleCnt="2" custScaleX="282483" custScaleY="314878" custLinFactNeighborX="-53329" custLinFactNeighborY="-6777"/>
      <dgm:spPr/>
      <dgm:t>
        <a:bodyPr/>
        <a:lstStyle/>
        <a:p>
          <a:endParaRPr lang="ru-RU"/>
        </a:p>
      </dgm:t>
    </dgm:pt>
  </dgm:ptLst>
  <dgm:cxnLst>
    <dgm:cxn modelId="{33EC7A9E-9C3D-4EED-B4E9-16C514784893}" srcId="{48C19991-5044-4F29-9F85-B3C8069727FD}" destId="{AC2DBD0C-F5D7-4F6F-A6C1-D269495D9EF2}" srcOrd="0" destOrd="0" parTransId="{86B9BCE8-0F3B-4494-AF56-12CDCA91F1DF}" sibTransId="{79EDF85B-55FC-4501-9693-6768FEF0A169}"/>
    <dgm:cxn modelId="{90F4F639-EAE3-4C4C-85C1-3B2448A8377D}" type="presOf" srcId="{AC2DBD0C-F5D7-4F6F-A6C1-D269495D9EF2}" destId="{530AFD38-B0C8-4F38-8408-9C1E35E3A737}" srcOrd="0" destOrd="0" presId="urn:microsoft.com/office/officeart/2005/8/layout/lProcess3"/>
    <dgm:cxn modelId="{8D9D4601-8AB8-41CF-A9C0-EE7ACF877A87}" type="presOf" srcId="{BD4AD543-61B8-41C6-AC7A-4C2A9AEFBFB2}" destId="{BDFB8CCB-E584-49C7-B60A-CA7CD44AB877}" srcOrd="0" destOrd="0" presId="urn:microsoft.com/office/officeart/2005/8/layout/lProcess3"/>
    <dgm:cxn modelId="{1FC54047-18B3-4D74-BC8C-2754C190D237}" srcId="{48C19991-5044-4F29-9F85-B3C8069727FD}" destId="{BD4AD543-61B8-41C6-AC7A-4C2A9AEFBFB2}" srcOrd="1" destOrd="0" parTransId="{E3EA1BD1-7D68-4473-91AE-D7E7C9099AE6}" sibTransId="{1E2044ED-855B-4838-AED8-71829B3CF2E8}"/>
    <dgm:cxn modelId="{6F904709-337F-464A-A11D-DD37553B814E}" type="presOf" srcId="{48C19991-5044-4F29-9F85-B3C8069727FD}" destId="{9147488B-07DA-4498-A799-AC3DC43FCC76}" srcOrd="0" destOrd="0" presId="urn:microsoft.com/office/officeart/2005/8/layout/lProcess3"/>
    <dgm:cxn modelId="{19A3342F-ECB5-4D13-9547-C150A15CC586}" type="presParOf" srcId="{9147488B-07DA-4498-A799-AC3DC43FCC76}" destId="{BDA23821-51F4-4640-9362-3CF3E3DB3C2F}" srcOrd="0" destOrd="0" presId="urn:microsoft.com/office/officeart/2005/8/layout/lProcess3"/>
    <dgm:cxn modelId="{34AFDA1F-4666-4D9E-A060-5C5F298E4BC2}" type="presParOf" srcId="{BDA23821-51F4-4640-9362-3CF3E3DB3C2F}" destId="{530AFD38-B0C8-4F38-8408-9C1E35E3A737}" srcOrd="0" destOrd="0" presId="urn:microsoft.com/office/officeart/2005/8/layout/lProcess3"/>
    <dgm:cxn modelId="{E4B465A6-AAD0-431B-B00A-EC401D6C9CC7}" type="presParOf" srcId="{9147488B-07DA-4498-A799-AC3DC43FCC76}" destId="{57F3A4FB-4160-4B83-ACA2-235DBDA23B44}" srcOrd="1" destOrd="0" presId="urn:microsoft.com/office/officeart/2005/8/layout/lProcess3"/>
    <dgm:cxn modelId="{5B8BB508-E1FB-45B6-B76F-566466DA33C3}" type="presParOf" srcId="{9147488B-07DA-4498-A799-AC3DC43FCC76}" destId="{84D74364-FF96-42CD-AD71-61C1AD0E4ACC}" srcOrd="2" destOrd="0" presId="urn:microsoft.com/office/officeart/2005/8/layout/lProcess3"/>
    <dgm:cxn modelId="{B09F01E6-EBD2-410A-B2AB-C0222343B021}" type="presParOf" srcId="{84D74364-FF96-42CD-AD71-61C1AD0E4ACC}" destId="{BDFB8CCB-E584-49C7-B60A-CA7CD44AB877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5A4458-8C28-4132-A9C8-51AD759350AC}" type="doc">
      <dgm:prSet loTypeId="urn:microsoft.com/office/officeart/2005/8/layout/venn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5A31193-A686-4997-9B7C-C1C3E8B145B0}">
      <dgm:prSet custT="1"/>
      <dgm:spPr/>
      <dgm:t>
        <a:bodyPr/>
        <a:lstStyle/>
        <a:p>
          <a:pPr algn="ctr"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введение в тему, создание эмоционального настроения;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039E6D-D03C-4EE6-9E64-E3937E30940B}" type="parTrans" cxnId="{8F175697-2074-4FFD-B283-56176B90EED5}">
      <dgm:prSet/>
      <dgm:spPr/>
      <dgm:t>
        <a:bodyPr/>
        <a:lstStyle/>
        <a:p>
          <a:endParaRPr lang="ru-RU"/>
        </a:p>
      </dgm:t>
    </dgm:pt>
    <dgm:pt modelId="{5AA0956E-3A81-45C0-B480-D895D63D436C}" type="sibTrans" cxnId="{8F175697-2074-4FFD-B283-56176B90EED5}">
      <dgm:prSet/>
      <dgm:spPr/>
      <dgm:t>
        <a:bodyPr/>
        <a:lstStyle/>
        <a:p>
          <a:endParaRPr lang="ru-RU"/>
        </a:p>
      </dgm:t>
    </dgm:pt>
    <dgm:pt modelId="{0BAFBB65-B9AF-4BD6-8424-936D581E2AE3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театрализованная деятельность (в разных формах), где педагог и каждый  ребенок имеют возможность реализовать свой творческий потенциал;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510945-D7D2-4AFB-9B3B-B23A001725F3}" type="parTrans" cxnId="{67C7CC5D-0A32-426C-B69F-7A1F5C056DA3}">
      <dgm:prSet/>
      <dgm:spPr/>
      <dgm:t>
        <a:bodyPr/>
        <a:lstStyle/>
        <a:p>
          <a:endParaRPr lang="ru-RU"/>
        </a:p>
      </dgm:t>
    </dgm:pt>
    <dgm:pt modelId="{4BBAC5D3-11D7-4679-8634-4675E9B62F5D}" type="sibTrans" cxnId="{67C7CC5D-0A32-426C-B69F-7A1F5C056DA3}">
      <dgm:prSet/>
      <dgm:spPr/>
      <dgm:t>
        <a:bodyPr/>
        <a:lstStyle/>
        <a:p>
          <a:endParaRPr lang="ru-RU"/>
        </a:p>
      </dgm:t>
    </dgm:pt>
    <dgm:pt modelId="{E5CDA40E-C8D0-40BC-9F31-041497B41ECE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эмоциональное заключение, обеспечивающее успешность  театрализованной деятельности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815960-BCA6-4EE4-9E35-30FB6BD834DD}" type="parTrans" cxnId="{60D54529-3AE2-4320-9248-5CAC31BC66E6}">
      <dgm:prSet/>
      <dgm:spPr/>
      <dgm:t>
        <a:bodyPr/>
        <a:lstStyle/>
        <a:p>
          <a:endParaRPr lang="ru-RU"/>
        </a:p>
      </dgm:t>
    </dgm:pt>
    <dgm:pt modelId="{7D81AC86-82A5-4BA2-AB1A-812DC039CAF8}" type="sibTrans" cxnId="{60D54529-3AE2-4320-9248-5CAC31BC66E6}">
      <dgm:prSet/>
      <dgm:spPr/>
      <dgm:t>
        <a:bodyPr/>
        <a:lstStyle/>
        <a:p>
          <a:endParaRPr lang="ru-RU"/>
        </a:p>
      </dgm:t>
    </dgm:pt>
    <dgm:pt modelId="{0BB2182C-AFDA-422F-BD76-5CDFF352D7FC}" type="pres">
      <dgm:prSet presAssocID="{965A4458-8C28-4132-A9C8-51AD759350AC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C22F54-91A5-4B9C-B44B-097AF03219EE}" type="pres">
      <dgm:prSet presAssocID="{965A4458-8C28-4132-A9C8-51AD759350AC}" presName="comp1" presStyleCnt="0"/>
      <dgm:spPr/>
    </dgm:pt>
    <dgm:pt modelId="{F01AE33B-5270-47F6-94E6-B5B7A70A3710}" type="pres">
      <dgm:prSet presAssocID="{965A4458-8C28-4132-A9C8-51AD759350AC}" presName="circle1" presStyleLbl="node1" presStyleIdx="0" presStyleCnt="3"/>
      <dgm:spPr/>
      <dgm:t>
        <a:bodyPr/>
        <a:lstStyle/>
        <a:p>
          <a:endParaRPr lang="ru-RU"/>
        </a:p>
      </dgm:t>
    </dgm:pt>
    <dgm:pt modelId="{C7CDAFA3-3E99-46C8-A6D2-B40A91403DAD}" type="pres">
      <dgm:prSet presAssocID="{965A4458-8C28-4132-A9C8-51AD759350AC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C8408-6C8F-484D-A60F-8893E24D65E0}" type="pres">
      <dgm:prSet presAssocID="{965A4458-8C28-4132-A9C8-51AD759350AC}" presName="comp2" presStyleCnt="0"/>
      <dgm:spPr/>
    </dgm:pt>
    <dgm:pt modelId="{E3B1D26E-4D90-4517-A3E0-E836F4C811A7}" type="pres">
      <dgm:prSet presAssocID="{965A4458-8C28-4132-A9C8-51AD759350AC}" presName="circle2" presStyleLbl="node1" presStyleIdx="1" presStyleCnt="3" custScaleY="106790"/>
      <dgm:spPr/>
      <dgm:t>
        <a:bodyPr/>
        <a:lstStyle/>
        <a:p>
          <a:endParaRPr lang="ru-RU"/>
        </a:p>
      </dgm:t>
    </dgm:pt>
    <dgm:pt modelId="{4DE8C6F3-96F5-4E82-AAD1-3A28CAE043C7}" type="pres">
      <dgm:prSet presAssocID="{965A4458-8C28-4132-A9C8-51AD759350AC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C8156-BFF8-49D0-A08C-24871569812D}" type="pres">
      <dgm:prSet presAssocID="{965A4458-8C28-4132-A9C8-51AD759350AC}" presName="comp3" presStyleCnt="0"/>
      <dgm:spPr/>
    </dgm:pt>
    <dgm:pt modelId="{5664867B-FD10-4FEF-9288-3E8144040D7D}" type="pres">
      <dgm:prSet presAssocID="{965A4458-8C28-4132-A9C8-51AD759350AC}" presName="circle3" presStyleLbl="node1" presStyleIdx="2" presStyleCnt="3"/>
      <dgm:spPr/>
      <dgm:t>
        <a:bodyPr/>
        <a:lstStyle/>
        <a:p>
          <a:endParaRPr lang="ru-RU"/>
        </a:p>
      </dgm:t>
    </dgm:pt>
    <dgm:pt modelId="{82103E79-21FE-4F24-B66E-C4EE65B76C2A}" type="pres">
      <dgm:prSet presAssocID="{965A4458-8C28-4132-A9C8-51AD759350AC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C7CC5D-0A32-426C-B69F-7A1F5C056DA3}" srcId="{965A4458-8C28-4132-A9C8-51AD759350AC}" destId="{0BAFBB65-B9AF-4BD6-8424-936D581E2AE3}" srcOrd="1" destOrd="0" parTransId="{48510945-D7D2-4AFB-9B3B-B23A001725F3}" sibTransId="{4BBAC5D3-11D7-4679-8634-4675E9B62F5D}"/>
    <dgm:cxn modelId="{8F175697-2074-4FFD-B283-56176B90EED5}" srcId="{965A4458-8C28-4132-A9C8-51AD759350AC}" destId="{F5A31193-A686-4997-9B7C-C1C3E8B145B0}" srcOrd="0" destOrd="0" parTransId="{9F039E6D-D03C-4EE6-9E64-E3937E30940B}" sibTransId="{5AA0956E-3A81-45C0-B480-D895D63D436C}"/>
    <dgm:cxn modelId="{018051B4-15E2-448C-8073-810FC528B8C0}" type="presOf" srcId="{0BAFBB65-B9AF-4BD6-8424-936D581E2AE3}" destId="{4DE8C6F3-96F5-4E82-AAD1-3A28CAE043C7}" srcOrd="1" destOrd="0" presId="urn:microsoft.com/office/officeart/2005/8/layout/venn2"/>
    <dgm:cxn modelId="{DBF91EE3-A8AD-4EA3-A9AC-3AFF37C8B505}" type="presOf" srcId="{965A4458-8C28-4132-A9C8-51AD759350AC}" destId="{0BB2182C-AFDA-422F-BD76-5CDFF352D7FC}" srcOrd="0" destOrd="0" presId="urn:microsoft.com/office/officeart/2005/8/layout/venn2"/>
    <dgm:cxn modelId="{A6327484-A43E-4FB1-B7D1-0229FE797E65}" type="presOf" srcId="{F5A31193-A686-4997-9B7C-C1C3E8B145B0}" destId="{F01AE33B-5270-47F6-94E6-B5B7A70A3710}" srcOrd="0" destOrd="0" presId="urn:microsoft.com/office/officeart/2005/8/layout/venn2"/>
    <dgm:cxn modelId="{CF409BE7-2ACB-4605-8027-864341101050}" type="presOf" srcId="{E5CDA40E-C8D0-40BC-9F31-041497B41ECE}" destId="{82103E79-21FE-4F24-B66E-C4EE65B76C2A}" srcOrd="1" destOrd="0" presId="urn:microsoft.com/office/officeart/2005/8/layout/venn2"/>
    <dgm:cxn modelId="{60D54529-3AE2-4320-9248-5CAC31BC66E6}" srcId="{965A4458-8C28-4132-A9C8-51AD759350AC}" destId="{E5CDA40E-C8D0-40BC-9F31-041497B41ECE}" srcOrd="2" destOrd="0" parTransId="{00815960-BCA6-4EE4-9E35-30FB6BD834DD}" sibTransId="{7D81AC86-82A5-4BA2-AB1A-812DC039CAF8}"/>
    <dgm:cxn modelId="{D7AF9697-2890-4BE6-9C59-1A8A4B8F2B51}" type="presOf" srcId="{F5A31193-A686-4997-9B7C-C1C3E8B145B0}" destId="{C7CDAFA3-3E99-46C8-A6D2-B40A91403DAD}" srcOrd="1" destOrd="0" presId="urn:microsoft.com/office/officeart/2005/8/layout/venn2"/>
    <dgm:cxn modelId="{F5635461-74F6-4537-9D15-2629B70301C1}" type="presOf" srcId="{0BAFBB65-B9AF-4BD6-8424-936D581E2AE3}" destId="{E3B1D26E-4D90-4517-A3E0-E836F4C811A7}" srcOrd="0" destOrd="0" presId="urn:microsoft.com/office/officeart/2005/8/layout/venn2"/>
    <dgm:cxn modelId="{1CE49B08-2D91-4766-BAE8-F85B54C98645}" type="presOf" srcId="{E5CDA40E-C8D0-40BC-9F31-041497B41ECE}" destId="{5664867B-FD10-4FEF-9288-3E8144040D7D}" srcOrd="0" destOrd="0" presId="urn:microsoft.com/office/officeart/2005/8/layout/venn2"/>
    <dgm:cxn modelId="{445FA6D3-1FAB-4858-8714-A27A46477952}" type="presParOf" srcId="{0BB2182C-AFDA-422F-BD76-5CDFF352D7FC}" destId="{4CC22F54-91A5-4B9C-B44B-097AF03219EE}" srcOrd="0" destOrd="0" presId="urn:microsoft.com/office/officeart/2005/8/layout/venn2"/>
    <dgm:cxn modelId="{279D25AB-9A31-4018-8B2C-59D2D10B61E9}" type="presParOf" srcId="{4CC22F54-91A5-4B9C-B44B-097AF03219EE}" destId="{F01AE33B-5270-47F6-94E6-B5B7A70A3710}" srcOrd="0" destOrd="0" presId="urn:microsoft.com/office/officeart/2005/8/layout/venn2"/>
    <dgm:cxn modelId="{48C00D0F-FE3C-47EC-8E22-C3D19A096CD4}" type="presParOf" srcId="{4CC22F54-91A5-4B9C-B44B-097AF03219EE}" destId="{C7CDAFA3-3E99-46C8-A6D2-B40A91403DAD}" srcOrd="1" destOrd="0" presId="urn:microsoft.com/office/officeart/2005/8/layout/venn2"/>
    <dgm:cxn modelId="{982E1321-6AD3-4737-A7CD-2F340E68488E}" type="presParOf" srcId="{0BB2182C-AFDA-422F-BD76-5CDFF352D7FC}" destId="{2AFC8408-6C8F-484D-A60F-8893E24D65E0}" srcOrd="1" destOrd="0" presId="urn:microsoft.com/office/officeart/2005/8/layout/venn2"/>
    <dgm:cxn modelId="{C44AE2E8-867F-404D-87E2-6B8A17B03F09}" type="presParOf" srcId="{2AFC8408-6C8F-484D-A60F-8893E24D65E0}" destId="{E3B1D26E-4D90-4517-A3E0-E836F4C811A7}" srcOrd="0" destOrd="0" presId="urn:microsoft.com/office/officeart/2005/8/layout/venn2"/>
    <dgm:cxn modelId="{DD040AC3-1543-47B7-9C4E-6A8B488819AC}" type="presParOf" srcId="{2AFC8408-6C8F-484D-A60F-8893E24D65E0}" destId="{4DE8C6F3-96F5-4E82-AAD1-3A28CAE043C7}" srcOrd="1" destOrd="0" presId="urn:microsoft.com/office/officeart/2005/8/layout/venn2"/>
    <dgm:cxn modelId="{39A6F0F7-1B9D-4FF6-8C95-00EC64786155}" type="presParOf" srcId="{0BB2182C-AFDA-422F-BD76-5CDFF352D7FC}" destId="{B7CC8156-BFF8-49D0-A08C-24871569812D}" srcOrd="2" destOrd="0" presId="urn:microsoft.com/office/officeart/2005/8/layout/venn2"/>
    <dgm:cxn modelId="{9B9915DC-993A-435F-B4D1-F4C89856ED6D}" type="presParOf" srcId="{B7CC8156-BFF8-49D0-A08C-24871569812D}" destId="{5664867B-FD10-4FEF-9288-3E8144040D7D}" srcOrd="0" destOrd="0" presId="urn:microsoft.com/office/officeart/2005/8/layout/venn2"/>
    <dgm:cxn modelId="{EB19BA66-F5CF-4C32-94D9-B469C99A091D}" type="presParOf" srcId="{B7CC8156-BFF8-49D0-A08C-24871569812D}" destId="{82103E79-21FE-4F24-B66E-C4EE65B76C2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A93987-640E-4C1D-A87F-ACB80D03AF92}" type="doc">
      <dgm:prSet loTypeId="urn:microsoft.com/office/officeart/2005/8/layout/h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95ABF3F-6B26-4955-A69C-C56A32D025BC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Схема  занятия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9F1EE23-A4C1-4BAD-8267-53595E0D4565}" type="parTrans" cxnId="{3B730FF9-3782-4FE6-84DA-024E2300E6EE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0E6BC17-0764-47D8-9BCD-C313D4690007}" type="sibTrans" cxnId="{3B730FF9-3782-4FE6-84DA-024E2300E6EE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0A12EB68-6BFF-417D-8E01-6DF052162B7F}" type="pres">
      <dgm:prSet presAssocID="{1EA93987-640E-4C1D-A87F-ACB80D03AF9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B1B216-8362-4B81-A18A-43C322C1D99F}" type="pres">
      <dgm:prSet presAssocID="{1EA93987-640E-4C1D-A87F-ACB80D03AF92}" presName="dummy" presStyleCnt="0"/>
      <dgm:spPr/>
    </dgm:pt>
    <dgm:pt modelId="{D631DE9C-CDB5-4533-A813-26C66DA1CA5C}" type="pres">
      <dgm:prSet presAssocID="{1EA93987-640E-4C1D-A87F-ACB80D03AF92}" presName="linH" presStyleCnt="0"/>
      <dgm:spPr/>
    </dgm:pt>
    <dgm:pt modelId="{000EB592-286C-4236-8D9F-D0F00B64CFE5}" type="pres">
      <dgm:prSet presAssocID="{1EA93987-640E-4C1D-A87F-ACB80D03AF92}" presName="padding1" presStyleCnt="0"/>
      <dgm:spPr/>
    </dgm:pt>
    <dgm:pt modelId="{226DF754-F557-4D08-973E-5533BA4CE22D}" type="pres">
      <dgm:prSet presAssocID="{C95ABF3F-6B26-4955-A69C-C56A32D025BC}" presName="linV" presStyleCnt="0"/>
      <dgm:spPr/>
    </dgm:pt>
    <dgm:pt modelId="{2B54C5EF-BC15-49B3-B49D-6FFEEDFA5FB2}" type="pres">
      <dgm:prSet presAssocID="{C95ABF3F-6B26-4955-A69C-C56A32D025BC}" presName="spVertical1" presStyleCnt="0"/>
      <dgm:spPr/>
    </dgm:pt>
    <dgm:pt modelId="{F7724D20-BCF1-444D-A3EB-90D7BC0A318B}" type="pres">
      <dgm:prSet presAssocID="{C95ABF3F-6B26-4955-A69C-C56A32D025BC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2AE7A-0B28-43F4-A032-6EDE4B45C7A8}" type="pres">
      <dgm:prSet presAssocID="{C95ABF3F-6B26-4955-A69C-C56A32D025BC}" presName="spVertical2" presStyleCnt="0"/>
      <dgm:spPr/>
    </dgm:pt>
    <dgm:pt modelId="{F7739620-D945-4953-A3F8-7F4000EF9EF7}" type="pres">
      <dgm:prSet presAssocID="{C95ABF3F-6B26-4955-A69C-C56A32D025BC}" presName="spVertical3" presStyleCnt="0"/>
      <dgm:spPr/>
    </dgm:pt>
    <dgm:pt modelId="{79DFAEA4-394A-43E0-B14F-8C4A9C6641FA}" type="pres">
      <dgm:prSet presAssocID="{1EA93987-640E-4C1D-A87F-ACB80D03AF92}" presName="padding2" presStyleCnt="0"/>
      <dgm:spPr/>
    </dgm:pt>
    <dgm:pt modelId="{F89D5375-E8B1-4300-8E45-72994853B185}" type="pres">
      <dgm:prSet presAssocID="{1EA93987-640E-4C1D-A87F-ACB80D03AF92}" presName="negArrow" presStyleCnt="0"/>
      <dgm:spPr/>
    </dgm:pt>
    <dgm:pt modelId="{EBA9D137-D3EB-4F3E-8046-1C272F3BD7C4}" type="pres">
      <dgm:prSet presAssocID="{1EA93987-640E-4C1D-A87F-ACB80D03AF92}" presName="backgroundArrow" presStyleLbl="node1" presStyleIdx="0" presStyleCnt="1"/>
      <dgm:spPr/>
    </dgm:pt>
  </dgm:ptLst>
  <dgm:cxnLst>
    <dgm:cxn modelId="{65188C5C-90EA-445C-8838-4D95B70B5BD0}" type="presOf" srcId="{1EA93987-640E-4C1D-A87F-ACB80D03AF92}" destId="{0A12EB68-6BFF-417D-8E01-6DF052162B7F}" srcOrd="0" destOrd="0" presId="urn:microsoft.com/office/officeart/2005/8/layout/hProcess3"/>
    <dgm:cxn modelId="{34DD41F4-0B98-470F-85C1-79704FC86925}" type="presOf" srcId="{C95ABF3F-6B26-4955-A69C-C56A32D025BC}" destId="{F7724D20-BCF1-444D-A3EB-90D7BC0A318B}" srcOrd="0" destOrd="0" presId="urn:microsoft.com/office/officeart/2005/8/layout/hProcess3"/>
    <dgm:cxn modelId="{3B730FF9-3782-4FE6-84DA-024E2300E6EE}" srcId="{1EA93987-640E-4C1D-A87F-ACB80D03AF92}" destId="{C95ABF3F-6B26-4955-A69C-C56A32D025BC}" srcOrd="0" destOrd="0" parTransId="{89F1EE23-A4C1-4BAD-8267-53595E0D4565}" sibTransId="{80E6BC17-0764-47D8-9BCD-C313D4690007}"/>
    <dgm:cxn modelId="{F1D5425F-59E7-475F-A0E6-4902F9603D2F}" type="presParOf" srcId="{0A12EB68-6BFF-417D-8E01-6DF052162B7F}" destId="{92B1B216-8362-4B81-A18A-43C322C1D99F}" srcOrd="0" destOrd="0" presId="urn:microsoft.com/office/officeart/2005/8/layout/hProcess3"/>
    <dgm:cxn modelId="{374AF475-476E-476F-8064-90C125722E8B}" type="presParOf" srcId="{0A12EB68-6BFF-417D-8E01-6DF052162B7F}" destId="{D631DE9C-CDB5-4533-A813-26C66DA1CA5C}" srcOrd="1" destOrd="0" presId="urn:microsoft.com/office/officeart/2005/8/layout/hProcess3"/>
    <dgm:cxn modelId="{21CF2A1F-06AE-46E1-80F9-8F261CF47666}" type="presParOf" srcId="{D631DE9C-CDB5-4533-A813-26C66DA1CA5C}" destId="{000EB592-286C-4236-8D9F-D0F00B64CFE5}" srcOrd="0" destOrd="0" presId="urn:microsoft.com/office/officeart/2005/8/layout/hProcess3"/>
    <dgm:cxn modelId="{FA53E1A1-2F26-4164-A090-6227F2B5D7C5}" type="presParOf" srcId="{D631DE9C-CDB5-4533-A813-26C66DA1CA5C}" destId="{226DF754-F557-4D08-973E-5533BA4CE22D}" srcOrd="1" destOrd="0" presId="urn:microsoft.com/office/officeart/2005/8/layout/hProcess3"/>
    <dgm:cxn modelId="{A4ABFAF4-9C40-4C44-AF11-7109CB4E0574}" type="presParOf" srcId="{226DF754-F557-4D08-973E-5533BA4CE22D}" destId="{2B54C5EF-BC15-49B3-B49D-6FFEEDFA5FB2}" srcOrd="0" destOrd="0" presId="urn:microsoft.com/office/officeart/2005/8/layout/hProcess3"/>
    <dgm:cxn modelId="{E0AC6394-BFF0-4CF5-90B0-B8D78EE5EA17}" type="presParOf" srcId="{226DF754-F557-4D08-973E-5533BA4CE22D}" destId="{F7724D20-BCF1-444D-A3EB-90D7BC0A318B}" srcOrd="1" destOrd="0" presId="urn:microsoft.com/office/officeart/2005/8/layout/hProcess3"/>
    <dgm:cxn modelId="{1FDED808-C5D7-45E0-978D-A9B5648E56B6}" type="presParOf" srcId="{226DF754-F557-4D08-973E-5533BA4CE22D}" destId="{C1B2AE7A-0B28-43F4-A032-6EDE4B45C7A8}" srcOrd="2" destOrd="0" presId="urn:microsoft.com/office/officeart/2005/8/layout/hProcess3"/>
    <dgm:cxn modelId="{E486AE55-4B85-4EDC-831D-68FD8C6434F0}" type="presParOf" srcId="{226DF754-F557-4D08-973E-5533BA4CE22D}" destId="{F7739620-D945-4953-A3F8-7F4000EF9EF7}" srcOrd="3" destOrd="0" presId="urn:microsoft.com/office/officeart/2005/8/layout/hProcess3"/>
    <dgm:cxn modelId="{285101FC-A66F-4CA1-BB25-940D5AB90FE4}" type="presParOf" srcId="{D631DE9C-CDB5-4533-A813-26C66DA1CA5C}" destId="{79DFAEA4-394A-43E0-B14F-8C4A9C6641FA}" srcOrd="2" destOrd="0" presId="urn:microsoft.com/office/officeart/2005/8/layout/hProcess3"/>
    <dgm:cxn modelId="{3E89B704-093C-4BC9-AD30-897D39BBD90B}" type="presParOf" srcId="{D631DE9C-CDB5-4533-A813-26C66DA1CA5C}" destId="{F89D5375-E8B1-4300-8E45-72994853B185}" srcOrd="3" destOrd="0" presId="urn:microsoft.com/office/officeart/2005/8/layout/hProcess3"/>
    <dgm:cxn modelId="{E5FBFDF0-B284-47A2-A702-DCEA2FD88149}" type="presParOf" srcId="{D631DE9C-CDB5-4533-A813-26C66DA1CA5C}" destId="{EBA9D137-D3EB-4F3E-8046-1C272F3BD7C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2F9E4C-036F-4CAB-AF70-AE02A358C675}" type="doc">
      <dgm:prSet loTypeId="urn:microsoft.com/office/officeart/2005/8/layout/pyramid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F3F86CB-0A06-4481-ADC0-456CBFBCDFF2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Обогащение среды атрибутами театрализованной деятельности и свободное освоение детьми этой среды.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B6F6A4AA-001B-4A44-BC2A-A167BCF503F5}" type="parTrans" cxnId="{50318BE9-C2FB-467D-9653-8442EAD1DEF9}">
      <dgm:prSet/>
      <dgm:spPr/>
      <dgm:t>
        <a:bodyPr/>
        <a:lstStyle/>
        <a:p>
          <a:endParaRPr lang="ru-RU"/>
        </a:p>
      </dgm:t>
    </dgm:pt>
    <dgm:pt modelId="{9DA29690-7F43-4CA3-B587-1AC0990515CA}" type="sibTrans" cxnId="{50318BE9-C2FB-467D-9653-8442EAD1DEF9}">
      <dgm:prSet/>
      <dgm:spPr/>
      <dgm:t>
        <a:bodyPr/>
        <a:lstStyle/>
        <a:p>
          <a:endParaRPr lang="ru-RU"/>
        </a:p>
      </dgm:t>
    </dgm:pt>
    <dgm:pt modelId="{66B37B65-9127-4574-9278-A0DABA590AEA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Содержательное общение педагога и детей.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CC08FEF8-7883-4F23-B5B1-4626283AE780}" type="parTrans" cxnId="{9AF350B9-7AD4-4DDD-A0E7-2DB74B4E600C}">
      <dgm:prSet/>
      <dgm:spPr/>
      <dgm:t>
        <a:bodyPr/>
        <a:lstStyle/>
        <a:p>
          <a:endParaRPr lang="ru-RU"/>
        </a:p>
      </dgm:t>
    </dgm:pt>
    <dgm:pt modelId="{C07453E5-E37D-458C-865F-4DEF77937F70}" type="sibTrans" cxnId="{9AF350B9-7AD4-4DDD-A0E7-2DB74B4E600C}">
      <dgm:prSet/>
      <dgm:spPr/>
      <dgm:t>
        <a:bodyPr/>
        <a:lstStyle/>
        <a:p>
          <a:endParaRPr lang="ru-RU"/>
        </a:p>
      </dgm:t>
    </dgm:pt>
    <dgm:pt modelId="{C2D38A54-FFB6-44B1-ACD6-F6A57260E72C}">
      <dgm:prSet custT="1"/>
      <dgm:spPr/>
      <dgm:t>
        <a:bodyPr/>
        <a:lstStyle/>
        <a:p>
          <a:pPr rtl="0"/>
          <a:r>
            <a:rPr lang="ru-RU" sz="2000" b="0" i="0" baseline="0" dirty="0" smtClean="0">
              <a:latin typeface="Times New Roman" pitchFamily="18" charset="0"/>
              <a:cs typeface="Times New Roman" pitchFamily="18" charset="0"/>
            </a:rPr>
            <a:t>Обучение детей выразительным средствам театрализованной деятельности.</a:t>
          </a:r>
          <a:endParaRPr lang="ru-RU" sz="2000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6060E4EE-0262-4FC3-AD5B-2B98464C118F}" type="parTrans" cxnId="{CD612B1C-AD0C-4168-9F53-8A13ECA5F24A}">
      <dgm:prSet/>
      <dgm:spPr/>
      <dgm:t>
        <a:bodyPr/>
        <a:lstStyle/>
        <a:p>
          <a:endParaRPr lang="ru-RU"/>
        </a:p>
      </dgm:t>
    </dgm:pt>
    <dgm:pt modelId="{FA4D3091-9B38-47F1-A84A-F1B5E2FD4F70}" type="sibTrans" cxnId="{CD612B1C-AD0C-4168-9F53-8A13ECA5F24A}">
      <dgm:prSet/>
      <dgm:spPr/>
      <dgm:t>
        <a:bodyPr/>
        <a:lstStyle/>
        <a:p>
          <a:endParaRPr lang="ru-RU"/>
        </a:p>
      </dgm:t>
    </dgm:pt>
    <dgm:pt modelId="{B1F944ED-2CB5-4F1D-BE55-5B493E4D32C0}" type="pres">
      <dgm:prSet presAssocID="{262F9E4C-036F-4CAB-AF70-AE02A358C67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B11A3702-8F39-4CB6-81FB-8CFDE74F8548}" type="pres">
      <dgm:prSet presAssocID="{262F9E4C-036F-4CAB-AF70-AE02A358C675}" presName="pyramid" presStyleLbl="node1" presStyleIdx="0" presStyleCnt="1" custScaleX="147295"/>
      <dgm:spPr/>
    </dgm:pt>
    <dgm:pt modelId="{56F92553-EE1C-419E-8FD0-BBF5FA5EB6E5}" type="pres">
      <dgm:prSet presAssocID="{262F9E4C-036F-4CAB-AF70-AE02A358C675}" presName="theList" presStyleCnt="0"/>
      <dgm:spPr/>
    </dgm:pt>
    <dgm:pt modelId="{9C6C6A3E-990A-4AB2-97A1-F29E05C9C1B4}" type="pres">
      <dgm:prSet presAssocID="{2F3F86CB-0A06-4481-ADC0-456CBFBCDFF2}" presName="aNode" presStyleLbl="fgAcc1" presStyleIdx="0" presStyleCnt="3" custScaleX="142363" custScaleY="160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286F7D-C3E6-4E30-8FD9-DBA5015CE744}" type="pres">
      <dgm:prSet presAssocID="{2F3F86CB-0A06-4481-ADC0-456CBFBCDFF2}" presName="aSpace" presStyleCnt="0"/>
      <dgm:spPr/>
    </dgm:pt>
    <dgm:pt modelId="{4E98E442-3AD1-4149-8F66-1D97714F2DB8}" type="pres">
      <dgm:prSet presAssocID="{66B37B65-9127-4574-9278-A0DABA590AEA}" presName="aNode" presStyleLbl="fgAcc1" presStyleIdx="1" presStyleCnt="3" custScaleX="138945" custScaleY="162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51A323-9D7D-48EF-865F-2CA1B521A4C5}" type="pres">
      <dgm:prSet presAssocID="{66B37B65-9127-4574-9278-A0DABA590AEA}" presName="aSpace" presStyleCnt="0"/>
      <dgm:spPr/>
    </dgm:pt>
    <dgm:pt modelId="{52448C23-DB7D-4912-8C6B-A0B0D4C9BA1D}" type="pres">
      <dgm:prSet presAssocID="{C2D38A54-FFB6-44B1-ACD6-F6A57260E72C}" presName="aNode" presStyleLbl="fgAcc1" presStyleIdx="2" presStyleCnt="3" custScaleX="138945" custScaleY="167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DB1E2-B05B-41DE-A032-46B3308C6333}" type="pres">
      <dgm:prSet presAssocID="{C2D38A54-FFB6-44B1-ACD6-F6A57260E72C}" presName="aSpace" presStyleCnt="0"/>
      <dgm:spPr/>
    </dgm:pt>
  </dgm:ptLst>
  <dgm:cxnLst>
    <dgm:cxn modelId="{CF09230F-13DF-4CA8-9323-F2BE7824BF10}" type="presOf" srcId="{66B37B65-9127-4574-9278-A0DABA590AEA}" destId="{4E98E442-3AD1-4149-8F66-1D97714F2DB8}" srcOrd="0" destOrd="0" presId="urn:microsoft.com/office/officeart/2005/8/layout/pyramid2"/>
    <dgm:cxn modelId="{ACF50373-1310-4107-A7B6-911F562EA4A4}" type="presOf" srcId="{2F3F86CB-0A06-4481-ADC0-456CBFBCDFF2}" destId="{9C6C6A3E-990A-4AB2-97A1-F29E05C9C1B4}" srcOrd="0" destOrd="0" presId="urn:microsoft.com/office/officeart/2005/8/layout/pyramid2"/>
    <dgm:cxn modelId="{9AF350B9-7AD4-4DDD-A0E7-2DB74B4E600C}" srcId="{262F9E4C-036F-4CAB-AF70-AE02A358C675}" destId="{66B37B65-9127-4574-9278-A0DABA590AEA}" srcOrd="1" destOrd="0" parTransId="{CC08FEF8-7883-4F23-B5B1-4626283AE780}" sibTransId="{C07453E5-E37D-458C-865F-4DEF77937F70}"/>
    <dgm:cxn modelId="{CD612B1C-AD0C-4168-9F53-8A13ECA5F24A}" srcId="{262F9E4C-036F-4CAB-AF70-AE02A358C675}" destId="{C2D38A54-FFB6-44B1-ACD6-F6A57260E72C}" srcOrd="2" destOrd="0" parTransId="{6060E4EE-0262-4FC3-AD5B-2B98464C118F}" sibTransId="{FA4D3091-9B38-47F1-A84A-F1B5E2FD4F70}"/>
    <dgm:cxn modelId="{50318BE9-C2FB-467D-9653-8442EAD1DEF9}" srcId="{262F9E4C-036F-4CAB-AF70-AE02A358C675}" destId="{2F3F86CB-0A06-4481-ADC0-456CBFBCDFF2}" srcOrd="0" destOrd="0" parTransId="{B6F6A4AA-001B-4A44-BC2A-A167BCF503F5}" sibTransId="{9DA29690-7F43-4CA3-B587-1AC0990515CA}"/>
    <dgm:cxn modelId="{0881FDD5-C003-42F2-9D0E-0330B5672149}" type="presOf" srcId="{C2D38A54-FFB6-44B1-ACD6-F6A57260E72C}" destId="{52448C23-DB7D-4912-8C6B-A0B0D4C9BA1D}" srcOrd="0" destOrd="0" presId="urn:microsoft.com/office/officeart/2005/8/layout/pyramid2"/>
    <dgm:cxn modelId="{B8533A30-BB71-4E83-97EA-BE13B7C9275E}" type="presOf" srcId="{262F9E4C-036F-4CAB-AF70-AE02A358C675}" destId="{B1F944ED-2CB5-4F1D-BE55-5B493E4D32C0}" srcOrd="0" destOrd="0" presId="urn:microsoft.com/office/officeart/2005/8/layout/pyramid2"/>
    <dgm:cxn modelId="{E0041186-6923-460A-8287-9C30DDFCC381}" type="presParOf" srcId="{B1F944ED-2CB5-4F1D-BE55-5B493E4D32C0}" destId="{B11A3702-8F39-4CB6-81FB-8CFDE74F8548}" srcOrd="0" destOrd="0" presId="urn:microsoft.com/office/officeart/2005/8/layout/pyramid2"/>
    <dgm:cxn modelId="{A9D77594-AB39-41CB-9996-2B8580CE1F08}" type="presParOf" srcId="{B1F944ED-2CB5-4F1D-BE55-5B493E4D32C0}" destId="{56F92553-EE1C-419E-8FD0-BBF5FA5EB6E5}" srcOrd="1" destOrd="0" presId="urn:microsoft.com/office/officeart/2005/8/layout/pyramid2"/>
    <dgm:cxn modelId="{469114F3-BB4A-4227-A54F-62B9D9E74EEB}" type="presParOf" srcId="{56F92553-EE1C-419E-8FD0-BBF5FA5EB6E5}" destId="{9C6C6A3E-990A-4AB2-97A1-F29E05C9C1B4}" srcOrd="0" destOrd="0" presId="urn:microsoft.com/office/officeart/2005/8/layout/pyramid2"/>
    <dgm:cxn modelId="{F6DCE558-4289-4C79-B76F-737DBDF62CAB}" type="presParOf" srcId="{56F92553-EE1C-419E-8FD0-BBF5FA5EB6E5}" destId="{CD286F7D-C3E6-4E30-8FD9-DBA5015CE744}" srcOrd="1" destOrd="0" presId="urn:microsoft.com/office/officeart/2005/8/layout/pyramid2"/>
    <dgm:cxn modelId="{928D43BF-01FB-42A3-9FCE-6EED786217E1}" type="presParOf" srcId="{56F92553-EE1C-419E-8FD0-BBF5FA5EB6E5}" destId="{4E98E442-3AD1-4149-8F66-1D97714F2DB8}" srcOrd="2" destOrd="0" presId="urn:microsoft.com/office/officeart/2005/8/layout/pyramid2"/>
    <dgm:cxn modelId="{E36AA6FB-4717-4712-8258-084F9E0B45E4}" type="presParOf" srcId="{56F92553-EE1C-419E-8FD0-BBF5FA5EB6E5}" destId="{DD51A323-9D7D-48EF-865F-2CA1B521A4C5}" srcOrd="3" destOrd="0" presId="urn:microsoft.com/office/officeart/2005/8/layout/pyramid2"/>
    <dgm:cxn modelId="{51C5B53C-F2F2-4802-9D34-24E4290C5AF4}" type="presParOf" srcId="{56F92553-EE1C-419E-8FD0-BBF5FA5EB6E5}" destId="{52448C23-DB7D-4912-8C6B-A0B0D4C9BA1D}" srcOrd="4" destOrd="0" presId="urn:microsoft.com/office/officeart/2005/8/layout/pyramid2"/>
    <dgm:cxn modelId="{0931EF73-C170-403B-8C80-C6CF37134BF1}" type="presParOf" srcId="{56F92553-EE1C-419E-8FD0-BBF5FA5EB6E5}" destId="{9F1DB1E2-B05B-41DE-A032-46B3308C633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AE4FF9E-9CB0-4204-A20E-FE0335DFF68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537D86-C0D2-4A51-A9ED-34502566CDB2}">
      <dgm:prSet/>
      <dgm:spPr/>
      <dgm:t>
        <a:bodyPr/>
        <a:lstStyle/>
        <a:p>
          <a:pPr rtl="0"/>
          <a:r>
            <a:rPr lang="ru-RU" smtClean="0"/>
            <a:t>Последовательное знакомство детей с видами театра</a:t>
          </a:r>
          <a:endParaRPr lang="ru-RU"/>
        </a:p>
      </dgm:t>
    </dgm:pt>
    <dgm:pt modelId="{FC469684-1379-4688-BEE1-D672CC1BB024}" type="parTrans" cxnId="{692F6364-3831-4BCC-A49D-3194BAC54AD7}">
      <dgm:prSet/>
      <dgm:spPr/>
      <dgm:t>
        <a:bodyPr/>
        <a:lstStyle/>
        <a:p>
          <a:endParaRPr lang="ru-RU"/>
        </a:p>
      </dgm:t>
    </dgm:pt>
    <dgm:pt modelId="{849AB4BA-4B63-4E1B-A46A-D4ADAD3ED6FB}" type="sibTrans" cxnId="{692F6364-3831-4BCC-A49D-3194BAC54AD7}">
      <dgm:prSet/>
      <dgm:spPr/>
      <dgm:t>
        <a:bodyPr/>
        <a:lstStyle/>
        <a:p>
          <a:endParaRPr lang="ru-RU"/>
        </a:p>
      </dgm:t>
    </dgm:pt>
    <dgm:pt modelId="{D7DF2EF7-8D00-4FA2-B2CE-3D3FD78F8363}">
      <dgm:prSet/>
      <dgm:spPr/>
      <dgm:t>
        <a:bodyPr/>
        <a:lstStyle/>
        <a:p>
          <a:pPr rtl="0"/>
          <a:r>
            <a:rPr lang="ru-RU" dirty="0" smtClean="0"/>
            <a:t>Поэтапное освоение детьми видов  творчества по возрастным группам</a:t>
          </a:r>
          <a:endParaRPr lang="ru-RU" dirty="0"/>
        </a:p>
      </dgm:t>
    </dgm:pt>
    <dgm:pt modelId="{C9F0E780-0F7A-4D78-B8B5-A13222FFB2CF}" type="parTrans" cxnId="{A52091FF-09B5-4AD4-9D89-E3A2A51D0EE4}">
      <dgm:prSet/>
      <dgm:spPr/>
      <dgm:t>
        <a:bodyPr/>
        <a:lstStyle/>
        <a:p>
          <a:endParaRPr lang="ru-RU"/>
        </a:p>
      </dgm:t>
    </dgm:pt>
    <dgm:pt modelId="{CF6ACA89-609E-41ED-98F4-6D364F7A2E1D}" type="sibTrans" cxnId="{A52091FF-09B5-4AD4-9D89-E3A2A51D0EE4}">
      <dgm:prSet/>
      <dgm:spPr/>
      <dgm:t>
        <a:bodyPr/>
        <a:lstStyle/>
        <a:p>
          <a:endParaRPr lang="ru-RU"/>
        </a:p>
      </dgm:t>
    </dgm:pt>
    <dgm:pt modelId="{525477FD-5596-40DD-BD29-5A54BCD1FA25}">
      <dgm:prSet/>
      <dgm:spPr/>
      <dgm:t>
        <a:bodyPr/>
        <a:lstStyle/>
        <a:p>
          <a:pPr rtl="0"/>
          <a:r>
            <a:rPr lang="ru-RU" dirty="0" smtClean="0"/>
            <a:t>Работа над речью, интонациями</a:t>
          </a:r>
          <a:endParaRPr lang="ru-RU" dirty="0"/>
        </a:p>
      </dgm:t>
    </dgm:pt>
    <dgm:pt modelId="{FE5D3284-C6E6-4A43-957F-FCCCEDB6B724}" type="parTrans" cxnId="{C4AA9207-E2D5-493E-96C6-1C6ACBCD3A6D}">
      <dgm:prSet/>
      <dgm:spPr/>
      <dgm:t>
        <a:bodyPr/>
        <a:lstStyle/>
        <a:p>
          <a:endParaRPr lang="ru-RU"/>
        </a:p>
      </dgm:t>
    </dgm:pt>
    <dgm:pt modelId="{F4863ACE-FFF0-4B14-8A6E-21C0536F6FB2}" type="sibTrans" cxnId="{C4AA9207-E2D5-493E-96C6-1C6ACBCD3A6D}">
      <dgm:prSet/>
      <dgm:spPr/>
      <dgm:t>
        <a:bodyPr/>
        <a:lstStyle/>
        <a:p>
          <a:endParaRPr lang="ru-RU"/>
        </a:p>
      </dgm:t>
    </dgm:pt>
    <dgm:pt modelId="{C1593A74-85B8-45AA-AE93-4795F0B7291E}">
      <dgm:prSet/>
      <dgm:spPr/>
      <dgm:t>
        <a:bodyPr/>
        <a:lstStyle/>
        <a:p>
          <a:pPr rtl="0"/>
          <a:r>
            <a:rPr lang="ru-RU" smtClean="0"/>
            <a:t>Раскрепощение ребенка</a:t>
          </a:r>
          <a:endParaRPr lang="ru-RU"/>
        </a:p>
      </dgm:t>
    </dgm:pt>
    <dgm:pt modelId="{772B262C-8721-4886-A042-0F5CBCD9CF6C}" type="parTrans" cxnId="{668C3887-6627-4C65-91B8-2E240BE4A79C}">
      <dgm:prSet/>
      <dgm:spPr/>
      <dgm:t>
        <a:bodyPr/>
        <a:lstStyle/>
        <a:p>
          <a:endParaRPr lang="ru-RU"/>
        </a:p>
      </dgm:t>
    </dgm:pt>
    <dgm:pt modelId="{B9CE50A8-6E4E-4F9E-9C7D-BF8BC9467E8E}" type="sibTrans" cxnId="{668C3887-6627-4C65-91B8-2E240BE4A79C}">
      <dgm:prSet/>
      <dgm:spPr/>
      <dgm:t>
        <a:bodyPr/>
        <a:lstStyle/>
        <a:p>
          <a:endParaRPr lang="ru-RU"/>
        </a:p>
      </dgm:t>
    </dgm:pt>
    <dgm:pt modelId="{A5A7F2C3-EB9A-4F0D-A027-5B56DE38FAF8}" type="pres">
      <dgm:prSet presAssocID="{6AE4FF9E-9CB0-4204-A20E-FE0335DFF6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8E79CE-91EC-4B19-A36C-659A5A8911FB}" type="pres">
      <dgm:prSet presAssocID="{EF537D86-C0D2-4A51-A9ED-34502566CDB2}" presName="parentLin" presStyleCnt="0"/>
      <dgm:spPr/>
    </dgm:pt>
    <dgm:pt modelId="{D756AA5A-1EBF-4EE2-AFAC-2F06AD06CDD1}" type="pres">
      <dgm:prSet presAssocID="{EF537D86-C0D2-4A51-A9ED-34502566CDB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DE086F4-6890-4211-9BC6-79EBD1FAFDA7}" type="pres">
      <dgm:prSet presAssocID="{EF537D86-C0D2-4A51-A9ED-34502566CDB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1D3496-F95B-4AE5-8737-C98C4A3B8FE0}" type="pres">
      <dgm:prSet presAssocID="{EF537D86-C0D2-4A51-A9ED-34502566CDB2}" presName="negativeSpace" presStyleCnt="0"/>
      <dgm:spPr/>
    </dgm:pt>
    <dgm:pt modelId="{E7B2EC81-F4C5-4BA1-804C-50FE9C84BB26}" type="pres">
      <dgm:prSet presAssocID="{EF537D86-C0D2-4A51-A9ED-34502566CDB2}" presName="childText" presStyleLbl="conFgAcc1" presStyleIdx="0" presStyleCnt="4">
        <dgm:presLayoutVars>
          <dgm:bulletEnabled val="1"/>
        </dgm:presLayoutVars>
      </dgm:prSet>
      <dgm:spPr/>
    </dgm:pt>
    <dgm:pt modelId="{108B5238-6830-4CB6-9CA5-E9BE9CF7409E}" type="pres">
      <dgm:prSet presAssocID="{849AB4BA-4B63-4E1B-A46A-D4ADAD3ED6FB}" presName="spaceBetweenRectangles" presStyleCnt="0"/>
      <dgm:spPr/>
    </dgm:pt>
    <dgm:pt modelId="{EDC04CD0-45DF-4D80-B450-8BABFA88AF64}" type="pres">
      <dgm:prSet presAssocID="{D7DF2EF7-8D00-4FA2-B2CE-3D3FD78F8363}" presName="parentLin" presStyleCnt="0"/>
      <dgm:spPr/>
    </dgm:pt>
    <dgm:pt modelId="{AEE7C5CC-37B4-4AE2-8B4B-7EB3C4F4F825}" type="pres">
      <dgm:prSet presAssocID="{D7DF2EF7-8D00-4FA2-B2CE-3D3FD78F836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A605CAF-091E-4DAB-A9CB-D3217E52806F}" type="pres">
      <dgm:prSet presAssocID="{D7DF2EF7-8D00-4FA2-B2CE-3D3FD78F836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49C54-EBB2-410E-B64A-6E008E1BDCBE}" type="pres">
      <dgm:prSet presAssocID="{D7DF2EF7-8D00-4FA2-B2CE-3D3FD78F8363}" presName="negativeSpace" presStyleCnt="0"/>
      <dgm:spPr/>
    </dgm:pt>
    <dgm:pt modelId="{F752F80D-9B38-4491-ADFE-CDBA7FDDE2DE}" type="pres">
      <dgm:prSet presAssocID="{D7DF2EF7-8D00-4FA2-B2CE-3D3FD78F8363}" presName="childText" presStyleLbl="conFgAcc1" presStyleIdx="1" presStyleCnt="4">
        <dgm:presLayoutVars>
          <dgm:bulletEnabled val="1"/>
        </dgm:presLayoutVars>
      </dgm:prSet>
      <dgm:spPr/>
    </dgm:pt>
    <dgm:pt modelId="{85D4618F-ED6A-476B-966E-EA93199966AD}" type="pres">
      <dgm:prSet presAssocID="{CF6ACA89-609E-41ED-98F4-6D364F7A2E1D}" presName="spaceBetweenRectangles" presStyleCnt="0"/>
      <dgm:spPr/>
    </dgm:pt>
    <dgm:pt modelId="{8932A8DA-7E88-4F6B-A6A0-BE510959BF5A}" type="pres">
      <dgm:prSet presAssocID="{525477FD-5596-40DD-BD29-5A54BCD1FA25}" presName="parentLin" presStyleCnt="0"/>
      <dgm:spPr/>
    </dgm:pt>
    <dgm:pt modelId="{0C123D6F-F201-47FA-9970-5EDF2495B408}" type="pres">
      <dgm:prSet presAssocID="{525477FD-5596-40DD-BD29-5A54BCD1FA2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8087A0A3-1182-441F-935D-1D714AF7CE63}" type="pres">
      <dgm:prSet presAssocID="{525477FD-5596-40DD-BD29-5A54BCD1FA25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7694DE-634F-413F-8AF6-01992E9DE6D6}" type="pres">
      <dgm:prSet presAssocID="{525477FD-5596-40DD-BD29-5A54BCD1FA25}" presName="negativeSpace" presStyleCnt="0"/>
      <dgm:spPr/>
    </dgm:pt>
    <dgm:pt modelId="{E0CC7416-A711-4E69-8508-E82C3B2FFC96}" type="pres">
      <dgm:prSet presAssocID="{525477FD-5596-40DD-BD29-5A54BCD1FA25}" presName="childText" presStyleLbl="conFgAcc1" presStyleIdx="2" presStyleCnt="4">
        <dgm:presLayoutVars>
          <dgm:bulletEnabled val="1"/>
        </dgm:presLayoutVars>
      </dgm:prSet>
      <dgm:spPr/>
    </dgm:pt>
    <dgm:pt modelId="{62070479-DE31-4311-996D-BD7847EC5DEF}" type="pres">
      <dgm:prSet presAssocID="{F4863ACE-FFF0-4B14-8A6E-21C0536F6FB2}" presName="spaceBetweenRectangles" presStyleCnt="0"/>
      <dgm:spPr/>
    </dgm:pt>
    <dgm:pt modelId="{CA53D5E9-C894-479D-A5FC-C0C899EE8BFE}" type="pres">
      <dgm:prSet presAssocID="{C1593A74-85B8-45AA-AE93-4795F0B7291E}" presName="parentLin" presStyleCnt="0"/>
      <dgm:spPr/>
    </dgm:pt>
    <dgm:pt modelId="{05CCEEF6-DB6E-4A2A-9094-210B70DAC587}" type="pres">
      <dgm:prSet presAssocID="{C1593A74-85B8-45AA-AE93-4795F0B7291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F2E5A940-4E45-4923-9332-90EA9F44F54F}" type="pres">
      <dgm:prSet presAssocID="{C1593A74-85B8-45AA-AE93-4795F0B7291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3BCEF-A3B2-4418-A4D7-6A4E50C352CF}" type="pres">
      <dgm:prSet presAssocID="{C1593A74-85B8-45AA-AE93-4795F0B7291E}" presName="negativeSpace" presStyleCnt="0"/>
      <dgm:spPr/>
    </dgm:pt>
    <dgm:pt modelId="{119212F8-F7D0-4542-847B-39892624CDE5}" type="pres">
      <dgm:prSet presAssocID="{C1593A74-85B8-45AA-AE93-4795F0B7291E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9BF5544-91C0-4A0D-9738-69D5DF3C6A32}" type="presOf" srcId="{525477FD-5596-40DD-BD29-5A54BCD1FA25}" destId="{8087A0A3-1182-441F-935D-1D714AF7CE63}" srcOrd="1" destOrd="0" presId="urn:microsoft.com/office/officeart/2005/8/layout/list1"/>
    <dgm:cxn modelId="{93768343-C695-406A-917A-04304B77F1DB}" type="presOf" srcId="{EF537D86-C0D2-4A51-A9ED-34502566CDB2}" destId="{EDE086F4-6890-4211-9BC6-79EBD1FAFDA7}" srcOrd="1" destOrd="0" presId="urn:microsoft.com/office/officeart/2005/8/layout/list1"/>
    <dgm:cxn modelId="{A7C66C79-BB15-4E10-8A26-A3E94FE64C4C}" type="presOf" srcId="{EF537D86-C0D2-4A51-A9ED-34502566CDB2}" destId="{D756AA5A-1EBF-4EE2-AFAC-2F06AD06CDD1}" srcOrd="0" destOrd="0" presId="urn:microsoft.com/office/officeart/2005/8/layout/list1"/>
    <dgm:cxn modelId="{0502C45F-C0ED-48B4-9A09-FD8E89D253CE}" type="presOf" srcId="{C1593A74-85B8-45AA-AE93-4795F0B7291E}" destId="{F2E5A940-4E45-4923-9332-90EA9F44F54F}" srcOrd="1" destOrd="0" presId="urn:microsoft.com/office/officeart/2005/8/layout/list1"/>
    <dgm:cxn modelId="{A52091FF-09B5-4AD4-9D89-E3A2A51D0EE4}" srcId="{6AE4FF9E-9CB0-4204-A20E-FE0335DFF688}" destId="{D7DF2EF7-8D00-4FA2-B2CE-3D3FD78F8363}" srcOrd="1" destOrd="0" parTransId="{C9F0E780-0F7A-4D78-B8B5-A13222FFB2CF}" sibTransId="{CF6ACA89-609E-41ED-98F4-6D364F7A2E1D}"/>
    <dgm:cxn modelId="{71866D06-F998-4718-8948-96C5F1A8677B}" type="presOf" srcId="{6AE4FF9E-9CB0-4204-A20E-FE0335DFF688}" destId="{A5A7F2C3-EB9A-4F0D-A027-5B56DE38FAF8}" srcOrd="0" destOrd="0" presId="urn:microsoft.com/office/officeart/2005/8/layout/list1"/>
    <dgm:cxn modelId="{692F6364-3831-4BCC-A49D-3194BAC54AD7}" srcId="{6AE4FF9E-9CB0-4204-A20E-FE0335DFF688}" destId="{EF537D86-C0D2-4A51-A9ED-34502566CDB2}" srcOrd="0" destOrd="0" parTransId="{FC469684-1379-4688-BEE1-D672CC1BB024}" sibTransId="{849AB4BA-4B63-4E1B-A46A-D4ADAD3ED6FB}"/>
    <dgm:cxn modelId="{668C3887-6627-4C65-91B8-2E240BE4A79C}" srcId="{6AE4FF9E-9CB0-4204-A20E-FE0335DFF688}" destId="{C1593A74-85B8-45AA-AE93-4795F0B7291E}" srcOrd="3" destOrd="0" parTransId="{772B262C-8721-4886-A042-0F5CBCD9CF6C}" sibTransId="{B9CE50A8-6E4E-4F9E-9C7D-BF8BC9467E8E}"/>
    <dgm:cxn modelId="{26C3EA93-0B33-485B-942B-484C68D27419}" type="presOf" srcId="{D7DF2EF7-8D00-4FA2-B2CE-3D3FD78F8363}" destId="{5A605CAF-091E-4DAB-A9CB-D3217E52806F}" srcOrd="1" destOrd="0" presId="urn:microsoft.com/office/officeart/2005/8/layout/list1"/>
    <dgm:cxn modelId="{92749049-D491-4A5E-ACA7-DBEAC873386E}" type="presOf" srcId="{525477FD-5596-40DD-BD29-5A54BCD1FA25}" destId="{0C123D6F-F201-47FA-9970-5EDF2495B408}" srcOrd="0" destOrd="0" presId="urn:microsoft.com/office/officeart/2005/8/layout/list1"/>
    <dgm:cxn modelId="{C4AA9207-E2D5-493E-96C6-1C6ACBCD3A6D}" srcId="{6AE4FF9E-9CB0-4204-A20E-FE0335DFF688}" destId="{525477FD-5596-40DD-BD29-5A54BCD1FA25}" srcOrd="2" destOrd="0" parTransId="{FE5D3284-C6E6-4A43-957F-FCCCEDB6B724}" sibTransId="{F4863ACE-FFF0-4B14-8A6E-21C0536F6FB2}"/>
    <dgm:cxn modelId="{4250E3E2-7D24-46D0-959A-14A973231825}" type="presOf" srcId="{D7DF2EF7-8D00-4FA2-B2CE-3D3FD78F8363}" destId="{AEE7C5CC-37B4-4AE2-8B4B-7EB3C4F4F825}" srcOrd="0" destOrd="0" presId="urn:microsoft.com/office/officeart/2005/8/layout/list1"/>
    <dgm:cxn modelId="{E1C90E1F-C3C8-409C-8248-B364B30AC0E1}" type="presOf" srcId="{C1593A74-85B8-45AA-AE93-4795F0B7291E}" destId="{05CCEEF6-DB6E-4A2A-9094-210B70DAC587}" srcOrd="0" destOrd="0" presId="urn:microsoft.com/office/officeart/2005/8/layout/list1"/>
    <dgm:cxn modelId="{DCC9CA81-2D35-4325-8C4A-5E8C05F60C14}" type="presParOf" srcId="{A5A7F2C3-EB9A-4F0D-A027-5B56DE38FAF8}" destId="{398E79CE-91EC-4B19-A36C-659A5A8911FB}" srcOrd="0" destOrd="0" presId="urn:microsoft.com/office/officeart/2005/8/layout/list1"/>
    <dgm:cxn modelId="{3DA48472-98FD-424C-BACF-F44B9C4FA892}" type="presParOf" srcId="{398E79CE-91EC-4B19-A36C-659A5A8911FB}" destId="{D756AA5A-1EBF-4EE2-AFAC-2F06AD06CDD1}" srcOrd="0" destOrd="0" presId="urn:microsoft.com/office/officeart/2005/8/layout/list1"/>
    <dgm:cxn modelId="{DCDB49A6-8349-403E-A396-7CB7768CF9DB}" type="presParOf" srcId="{398E79CE-91EC-4B19-A36C-659A5A8911FB}" destId="{EDE086F4-6890-4211-9BC6-79EBD1FAFDA7}" srcOrd="1" destOrd="0" presId="urn:microsoft.com/office/officeart/2005/8/layout/list1"/>
    <dgm:cxn modelId="{0290177D-06D4-4C63-87DA-79FFFB898D4C}" type="presParOf" srcId="{A5A7F2C3-EB9A-4F0D-A027-5B56DE38FAF8}" destId="{291D3496-F95B-4AE5-8737-C98C4A3B8FE0}" srcOrd="1" destOrd="0" presId="urn:microsoft.com/office/officeart/2005/8/layout/list1"/>
    <dgm:cxn modelId="{F7A16C24-1E78-484D-A3D3-3154533F51F8}" type="presParOf" srcId="{A5A7F2C3-EB9A-4F0D-A027-5B56DE38FAF8}" destId="{E7B2EC81-F4C5-4BA1-804C-50FE9C84BB26}" srcOrd="2" destOrd="0" presId="urn:microsoft.com/office/officeart/2005/8/layout/list1"/>
    <dgm:cxn modelId="{2A79066A-C6C7-4F58-89D1-4EAB560AD270}" type="presParOf" srcId="{A5A7F2C3-EB9A-4F0D-A027-5B56DE38FAF8}" destId="{108B5238-6830-4CB6-9CA5-E9BE9CF7409E}" srcOrd="3" destOrd="0" presId="urn:microsoft.com/office/officeart/2005/8/layout/list1"/>
    <dgm:cxn modelId="{E00073C7-C37B-4D20-B5E4-438BE10DA01B}" type="presParOf" srcId="{A5A7F2C3-EB9A-4F0D-A027-5B56DE38FAF8}" destId="{EDC04CD0-45DF-4D80-B450-8BABFA88AF64}" srcOrd="4" destOrd="0" presId="urn:microsoft.com/office/officeart/2005/8/layout/list1"/>
    <dgm:cxn modelId="{0FA6D0D1-58ED-4467-A42E-2AA364A3AF62}" type="presParOf" srcId="{EDC04CD0-45DF-4D80-B450-8BABFA88AF64}" destId="{AEE7C5CC-37B4-4AE2-8B4B-7EB3C4F4F825}" srcOrd="0" destOrd="0" presId="urn:microsoft.com/office/officeart/2005/8/layout/list1"/>
    <dgm:cxn modelId="{2A3375FF-E970-49D6-B39A-A95BF1D14D6E}" type="presParOf" srcId="{EDC04CD0-45DF-4D80-B450-8BABFA88AF64}" destId="{5A605CAF-091E-4DAB-A9CB-D3217E52806F}" srcOrd="1" destOrd="0" presId="urn:microsoft.com/office/officeart/2005/8/layout/list1"/>
    <dgm:cxn modelId="{3B255943-D0F4-46E8-9C1A-54CF078129C3}" type="presParOf" srcId="{A5A7F2C3-EB9A-4F0D-A027-5B56DE38FAF8}" destId="{C5949C54-EBB2-410E-B64A-6E008E1BDCBE}" srcOrd="5" destOrd="0" presId="urn:microsoft.com/office/officeart/2005/8/layout/list1"/>
    <dgm:cxn modelId="{BD92B5E0-421C-42A9-8E18-17F509BDE64A}" type="presParOf" srcId="{A5A7F2C3-EB9A-4F0D-A027-5B56DE38FAF8}" destId="{F752F80D-9B38-4491-ADFE-CDBA7FDDE2DE}" srcOrd="6" destOrd="0" presId="urn:microsoft.com/office/officeart/2005/8/layout/list1"/>
    <dgm:cxn modelId="{48E73737-B9E0-4CEB-83CA-48837911EA4E}" type="presParOf" srcId="{A5A7F2C3-EB9A-4F0D-A027-5B56DE38FAF8}" destId="{85D4618F-ED6A-476B-966E-EA93199966AD}" srcOrd="7" destOrd="0" presId="urn:microsoft.com/office/officeart/2005/8/layout/list1"/>
    <dgm:cxn modelId="{10FAF752-5D3B-4B87-8D0B-88DFE870FFD8}" type="presParOf" srcId="{A5A7F2C3-EB9A-4F0D-A027-5B56DE38FAF8}" destId="{8932A8DA-7E88-4F6B-A6A0-BE510959BF5A}" srcOrd="8" destOrd="0" presId="urn:microsoft.com/office/officeart/2005/8/layout/list1"/>
    <dgm:cxn modelId="{665CC9DA-0047-460D-B8CD-118D5174E83E}" type="presParOf" srcId="{8932A8DA-7E88-4F6B-A6A0-BE510959BF5A}" destId="{0C123D6F-F201-47FA-9970-5EDF2495B408}" srcOrd="0" destOrd="0" presId="urn:microsoft.com/office/officeart/2005/8/layout/list1"/>
    <dgm:cxn modelId="{B4656BA0-3A6C-43B3-A423-3690D17998C8}" type="presParOf" srcId="{8932A8DA-7E88-4F6B-A6A0-BE510959BF5A}" destId="{8087A0A3-1182-441F-935D-1D714AF7CE63}" srcOrd="1" destOrd="0" presId="urn:microsoft.com/office/officeart/2005/8/layout/list1"/>
    <dgm:cxn modelId="{51A6B097-3358-4D81-814D-DABAF77FA04B}" type="presParOf" srcId="{A5A7F2C3-EB9A-4F0D-A027-5B56DE38FAF8}" destId="{4F7694DE-634F-413F-8AF6-01992E9DE6D6}" srcOrd="9" destOrd="0" presId="urn:microsoft.com/office/officeart/2005/8/layout/list1"/>
    <dgm:cxn modelId="{29530439-50D1-4EA9-8B49-BB89DDD11A87}" type="presParOf" srcId="{A5A7F2C3-EB9A-4F0D-A027-5B56DE38FAF8}" destId="{E0CC7416-A711-4E69-8508-E82C3B2FFC96}" srcOrd="10" destOrd="0" presId="urn:microsoft.com/office/officeart/2005/8/layout/list1"/>
    <dgm:cxn modelId="{2928E02E-23D5-4853-81AD-E17D543FA4DF}" type="presParOf" srcId="{A5A7F2C3-EB9A-4F0D-A027-5B56DE38FAF8}" destId="{62070479-DE31-4311-996D-BD7847EC5DEF}" srcOrd="11" destOrd="0" presId="urn:microsoft.com/office/officeart/2005/8/layout/list1"/>
    <dgm:cxn modelId="{8B3A0E3B-34F8-412E-8BEA-0614631EFB91}" type="presParOf" srcId="{A5A7F2C3-EB9A-4F0D-A027-5B56DE38FAF8}" destId="{CA53D5E9-C894-479D-A5FC-C0C899EE8BFE}" srcOrd="12" destOrd="0" presId="urn:microsoft.com/office/officeart/2005/8/layout/list1"/>
    <dgm:cxn modelId="{06DC611E-4275-4D1F-A49C-6CC1682495D6}" type="presParOf" srcId="{CA53D5E9-C894-479D-A5FC-C0C899EE8BFE}" destId="{05CCEEF6-DB6E-4A2A-9094-210B70DAC587}" srcOrd="0" destOrd="0" presId="urn:microsoft.com/office/officeart/2005/8/layout/list1"/>
    <dgm:cxn modelId="{88C04B87-3671-4AB0-BA2B-3829A2CB613C}" type="presParOf" srcId="{CA53D5E9-C894-479D-A5FC-C0C899EE8BFE}" destId="{F2E5A940-4E45-4923-9332-90EA9F44F54F}" srcOrd="1" destOrd="0" presId="urn:microsoft.com/office/officeart/2005/8/layout/list1"/>
    <dgm:cxn modelId="{70FF21E0-620D-4662-8646-9D694EB4E21A}" type="presParOf" srcId="{A5A7F2C3-EB9A-4F0D-A027-5B56DE38FAF8}" destId="{17B3BCEF-A3B2-4418-A4D7-6A4E50C352CF}" srcOrd="13" destOrd="0" presId="urn:microsoft.com/office/officeart/2005/8/layout/list1"/>
    <dgm:cxn modelId="{27FC8C0E-A923-4F60-A15F-CF3270151488}" type="presParOf" srcId="{A5A7F2C3-EB9A-4F0D-A027-5B56DE38FAF8}" destId="{119212F8-F7D0-4542-847B-39892624CDE5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162DA4B-B107-4584-94AB-95E310DD168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E6ABDCF-D8D2-45FF-8B0D-B856202A1EA9}">
      <dgm:prSet/>
      <dgm:spPr/>
      <dgm:t>
        <a:bodyPr/>
        <a:lstStyle/>
        <a:p>
          <a:pPr algn="ctr" rtl="0"/>
          <a:r>
            <a:rPr lang="ru-RU" dirty="0" smtClean="0"/>
            <a:t>Методы</a:t>
          </a:r>
          <a:endParaRPr lang="ru-RU" dirty="0"/>
        </a:p>
      </dgm:t>
    </dgm:pt>
    <dgm:pt modelId="{3313AB24-682D-4EB2-AB5E-B39E4FD943FE}" type="parTrans" cxnId="{E056BABB-E388-49CA-8854-C174747412F2}">
      <dgm:prSet/>
      <dgm:spPr/>
      <dgm:t>
        <a:bodyPr/>
        <a:lstStyle/>
        <a:p>
          <a:endParaRPr lang="ru-RU"/>
        </a:p>
      </dgm:t>
    </dgm:pt>
    <dgm:pt modelId="{66DCC7F3-29A2-4CF4-8EA1-97E658598A5C}" type="sibTrans" cxnId="{E056BABB-E388-49CA-8854-C174747412F2}">
      <dgm:prSet/>
      <dgm:spPr/>
      <dgm:t>
        <a:bodyPr/>
        <a:lstStyle/>
        <a:p>
          <a:endParaRPr lang="ru-RU"/>
        </a:p>
      </dgm:t>
    </dgm:pt>
    <dgm:pt modelId="{8E1EE259-AE26-436A-B5C6-12BEF5B6D097}" type="pres">
      <dgm:prSet presAssocID="{6162DA4B-B107-4584-94AB-95E310DD16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D2C7D70-14AD-47EE-8A4D-EE2122EA9980}" type="pres">
      <dgm:prSet presAssocID="{AE6ABDCF-D8D2-45FF-8B0D-B856202A1EA9}" presName="parentText" presStyleLbl="node1" presStyleIdx="0" presStyleCnt="1" custLinFactNeighborY="-847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D2BCD0-C830-4DA2-A9F7-3AAE3BD45DFA}" type="presOf" srcId="{AE6ABDCF-D8D2-45FF-8B0D-B856202A1EA9}" destId="{8D2C7D70-14AD-47EE-8A4D-EE2122EA9980}" srcOrd="0" destOrd="0" presId="urn:microsoft.com/office/officeart/2005/8/layout/vList2"/>
    <dgm:cxn modelId="{E056BABB-E388-49CA-8854-C174747412F2}" srcId="{6162DA4B-B107-4584-94AB-95E310DD1688}" destId="{AE6ABDCF-D8D2-45FF-8B0D-B856202A1EA9}" srcOrd="0" destOrd="0" parTransId="{3313AB24-682D-4EB2-AB5E-B39E4FD943FE}" sibTransId="{66DCC7F3-29A2-4CF4-8EA1-97E658598A5C}"/>
    <dgm:cxn modelId="{04F7FDA1-B3EB-48C1-AB50-984ED9D8A5C5}" type="presOf" srcId="{6162DA4B-B107-4584-94AB-95E310DD1688}" destId="{8E1EE259-AE26-436A-B5C6-12BEF5B6D097}" srcOrd="0" destOrd="0" presId="urn:microsoft.com/office/officeart/2005/8/layout/vList2"/>
    <dgm:cxn modelId="{22E3C5A0-AB7A-4675-B180-AB44EFECED27}" type="presParOf" srcId="{8E1EE259-AE26-436A-B5C6-12BEF5B6D097}" destId="{8D2C7D70-14AD-47EE-8A4D-EE2122EA998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CAA8E89-17AA-42A1-B328-8FED87822F7B}" type="doc">
      <dgm:prSet loTypeId="urn:microsoft.com/office/officeart/2005/8/layout/cycle6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C31FC78-F1AC-4F3B-A26F-4E6018840D31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творческие задания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E26AB8-178F-4E35-ADC7-D2A87E2C4765}" type="parTrans" cxnId="{FFC214F9-3DB2-4DE9-B88B-396B1EA9810E}">
      <dgm:prSet/>
      <dgm:spPr/>
      <dgm:t>
        <a:bodyPr/>
        <a:lstStyle/>
        <a:p>
          <a:endParaRPr lang="ru-RU"/>
        </a:p>
      </dgm:t>
    </dgm:pt>
    <dgm:pt modelId="{037B7DA8-324B-4B1D-ACBE-0F037E5EBB62}" type="sibTrans" cxnId="{FFC214F9-3DB2-4DE9-B88B-396B1EA9810E}">
      <dgm:prSet/>
      <dgm:spPr/>
      <dgm:t>
        <a:bodyPr/>
        <a:lstStyle/>
        <a:p>
          <a:endParaRPr lang="ru-RU"/>
        </a:p>
      </dgm:t>
    </dgm:pt>
    <dgm:pt modelId="{65D34BC3-2E2D-43B4-9FC4-F4F43D76A2BA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упражнения и этюды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957822-8F1A-40A6-A6A1-E653C81AB229}" type="parTrans" cxnId="{80B0E4CD-93D9-4407-BFF8-476707031904}">
      <dgm:prSet/>
      <dgm:spPr/>
      <dgm:t>
        <a:bodyPr/>
        <a:lstStyle/>
        <a:p>
          <a:endParaRPr lang="ru-RU"/>
        </a:p>
      </dgm:t>
    </dgm:pt>
    <dgm:pt modelId="{57AC2BF4-3542-4428-A705-5818200D113C}" type="sibTrans" cxnId="{80B0E4CD-93D9-4407-BFF8-476707031904}">
      <dgm:prSet/>
      <dgm:spPr/>
      <dgm:t>
        <a:bodyPr/>
        <a:lstStyle/>
        <a:p>
          <a:endParaRPr lang="ru-RU"/>
        </a:p>
      </dgm:t>
    </dgm:pt>
    <dgm:pt modelId="{5BAFE934-77D0-48AF-8D7C-A503E28C6674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выбор детьми роли по желанию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BB7B37-C742-43B0-88EF-AF4A96449EED}" type="parTrans" cxnId="{B632F6F2-8ADA-4F06-87BF-AD6274E23DE2}">
      <dgm:prSet/>
      <dgm:spPr/>
      <dgm:t>
        <a:bodyPr/>
        <a:lstStyle/>
        <a:p>
          <a:endParaRPr lang="ru-RU"/>
        </a:p>
      </dgm:t>
    </dgm:pt>
    <dgm:pt modelId="{27A26408-A5F6-4796-9C42-B7DC0DFD2098}" type="sibTrans" cxnId="{B632F6F2-8ADA-4F06-87BF-AD6274E23DE2}">
      <dgm:prSet/>
      <dgm:spPr/>
      <dgm:t>
        <a:bodyPr/>
        <a:lstStyle/>
        <a:p>
          <a:endParaRPr lang="ru-RU"/>
        </a:p>
      </dgm:t>
    </dgm:pt>
    <dgm:pt modelId="{EF266AA5-83CF-4BE9-A3CD-CECF35BA1223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назначение на главные роли наиболее    робких, застенчивых детей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823692-849E-4412-B151-9028BCA79199}" type="parTrans" cxnId="{E9B37857-2D1A-47F5-8E57-BF1D311292E9}">
      <dgm:prSet/>
      <dgm:spPr/>
      <dgm:t>
        <a:bodyPr/>
        <a:lstStyle/>
        <a:p>
          <a:endParaRPr lang="ru-RU"/>
        </a:p>
      </dgm:t>
    </dgm:pt>
    <dgm:pt modelId="{B4922B40-ECCC-4A1D-82E8-F59E1ACE8446}" type="sibTrans" cxnId="{E9B37857-2D1A-47F5-8E57-BF1D311292E9}">
      <dgm:prSet/>
      <dgm:spPr/>
      <dgm:t>
        <a:bodyPr/>
        <a:lstStyle/>
        <a:p>
          <a:endParaRPr lang="ru-RU"/>
        </a:p>
      </dgm:t>
    </dgm:pt>
    <dgm:pt modelId="{A444DB7B-11F2-48A7-825D-85477DFDB7BD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распределение ролей по карточкам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96CA41-8ED0-461B-ACBE-6E127471201D}" type="parTrans" cxnId="{D0170432-3C6E-41C9-A13B-087F6F5234F6}">
      <dgm:prSet/>
      <dgm:spPr/>
      <dgm:t>
        <a:bodyPr/>
        <a:lstStyle/>
        <a:p>
          <a:endParaRPr lang="ru-RU"/>
        </a:p>
      </dgm:t>
    </dgm:pt>
    <dgm:pt modelId="{87A704A4-A433-4DF1-B91F-A1BE28FBB5CD}" type="sibTrans" cxnId="{D0170432-3C6E-41C9-A13B-087F6F5234F6}">
      <dgm:prSet/>
      <dgm:spPr/>
      <dgm:t>
        <a:bodyPr/>
        <a:lstStyle/>
        <a:p>
          <a:endParaRPr lang="ru-RU"/>
        </a:p>
      </dgm:t>
    </dgm:pt>
    <dgm:pt modelId="{37AB8FFB-11D7-402B-B753-777A3A2ECD3C}">
      <dgm:prSet custT="1"/>
      <dgm:spPr/>
      <dgm:t>
        <a:bodyPr/>
        <a:lstStyle/>
        <a:p>
          <a:pPr rtl="0"/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проигрывание ролей в парах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5614AE-449C-4FCC-96DE-0630453D0E86}" type="parTrans" cxnId="{CD8417CC-FBFD-4DA4-99C0-8FDA34D2B41A}">
      <dgm:prSet/>
      <dgm:spPr/>
      <dgm:t>
        <a:bodyPr/>
        <a:lstStyle/>
        <a:p>
          <a:endParaRPr lang="ru-RU"/>
        </a:p>
      </dgm:t>
    </dgm:pt>
    <dgm:pt modelId="{6C75949F-24B5-41A7-AD37-0F2E5C05DD40}" type="sibTrans" cxnId="{CD8417CC-FBFD-4DA4-99C0-8FDA34D2B41A}">
      <dgm:prSet/>
      <dgm:spPr/>
      <dgm:t>
        <a:bodyPr/>
        <a:lstStyle/>
        <a:p>
          <a:endParaRPr lang="ru-RU"/>
        </a:p>
      </dgm:t>
    </dgm:pt>
    <dgm:pt modelId="{D87FF7C9-B430-4CD1-AFFE-659BBAD80036}" type="pres">
      <dgm:prSet presAssocID="{FCAA8E89-17AA-42A1-B328-8FED87822F7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546D54-20F4-4B1A-8AC8-3481170C1536}" type="pres">
      <dgm:prSet presAssocID="{EC31FC78-F1AC-4F3B-A26F-4E6018840D3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D9ABA-4159-4574-9F29-91A0622704AE}" type="pres">
      <dgm:prSet presAssocID="{EC31FC78-F1AC-4F3B-A26F-4E6018840D31}" presName="spNode" presStyleCnt="0"/>
      <dgm:spPr/>
    </dgm:pt>
    <dgm:pt modelId="{E4A15A03-475A-4F09-B0E9-1668237F2241}" type="pres">
      <dgm:prSet presAssocID="{037B7DA8-324B-4B1D-ACBE-0F037E5EBB62}" presName="sibTrans" presStyleLbl="sibTrans1D1" presStyleIdx="0" presStyleCnt="6"/>
      <dgm:spPr/>
      <dgm:t>
        <a:bodyPr/>
        <a:lstStyle/>
        <a:p>
          <a:endParaRPr lang="ru-RU"/>
        </a:p>
      </dgm:t>
    </dgm:pt>
    <dgm:pt modelId="{A00331B7-9C94-4A4F-9493-69BFF660D5D9}" type="pres">
      <dgm:prSet presAssocID="{65D34BC3-2E2D-43B4-9FC4-F4F43D76A2BA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79391-2350-456F-B77A-2CF718BA5D1F}" type="pres">
      <dgm:prSet presAssocID="{65D34BC3-2E2D-43B4-9FC4-F4F43D76A2BA}" presName="spNode" presStyleCnt="0"/>
      <dgm:spPr/>
    </dgm:pt>
    <dgm:pt modelId="{BC401F9A-A72C-4A93-9C0B-D30DDAC86F31}" type="pres">
      <dgm:prSet presAssocID="{57AC2BF4-3542-4428-A705-5818200D113C}" presName="sibTrans" presStyleLbl="sibTrans1D1" presStyleIdx="1" presStyleCnt="6"/>
      <dgm:spPr/>
      <dgm:t>
        <a:bodyPr/>
        <a:lstStyle/>
        <a:p>
          <a:endParaRPr lang="ru-RU"/>
        </a:p>
      </dgm:t>
    </dgm:pt>
    <dgm:pt modelId="{2C3195BF-A6A4-4698-AF10-7BCE09EAF58D}" type="pres">
      <dgm:prSet presAssocID="{5BAFE934-77D0-48AF-8D7C-A503E28C667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B1562-1B9A-49B0-9C47-F19E801980E1}" type="pres">
      <dgm:prSet presAssocID="{5BAFE934-77D0-48AF-8D7C-A503E28C6674}" presName="spNode" presStyleCnt="0"/>
      <dgm:spPr/>
    </dgm:pt>
    <dgm:pt modelId="{23981999-6074-4FDF-BBCB-941CD0A696E9}" type="pres">
      <dgm:prSet presAssocID="{27A26408-A5F6-4796-9C42-B7DC0DFD2098}" presName="sibTrans" presStyleLbl="sibTrans1D1" presStyleIdx="2" presStyleCnt="6"/>
      <dgm:spPr/>
      <dgm:t>
        <a:bodyPr/>
        <a:lstStyle/>
        <a:p>
          <a:endParaRPr lang="ru-RU"/>
        </a:p>
      </dgm:t>
    </dgm:pt>
    <dgm:pt modelId="{74465D15-C9AE-4B5E-8933-24A13EA90F7F}" type="pres">
      <dgm:prSet presAssocID="{EF266AA5-83CF-4BE9-A3CD-CECF35BA1223}" presName="node" presStyleLbl="node1" presStyleIdx="3" presStyleCnt="6" custScaleX="159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9B9EA-09B3-43F5-B134-215CBE1C4D9C}" type="pres">
      <dgm:prSet presAssocID="{EF266AA5-83CF-4BE9-A3CD-CECF35BA1223}" presName="spNode" presStyleCnt="0"/>
      <dgm:spPr/>
    </dgm:pt>
    <dgm:pt modelId="{0D21387B-8A29-4A71-994F-81BC93E48298}" type="pres">
      <dgm:prSet presAssocID="{B4922B40-ECCC-4A1D-82E8-F59E1ACE8446}" presName="sibTrans" presStyleLbl="sibTrans1D1" presStyleIdx="3" presStyleCnt="6"/>
      <dgm:spPr/>
      <dgm:t>
        <a:bodyPr/>
        <a:lstStyle/>
        <a:p>
          <a:endParaRPr lang="ru-RU"/>
        </a:p>
      </dgm:t>
    </dgm:pt>
    <dgm:pt modelId="{6696DFDA-53FF-444B-92B5-FEB1A0E99BD9}" type="pres">
      <dgm:prSet presAssocID="{A444DB7B-11F2-48A7-825D-85477DFDB7B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6F9468-82E7-4D60-BA18-6A19E094DC31}" type="pres">
      <dgm:prSet presAssocID="{A444DB7B-11F2-48A7-825D-85477DFDB7BD}" presName="spNode" presStyleCnt="0"/>
      <dgm:spPr/>
    </dgm:pt>
    <dgm:pt modelId="{BE675AC2-58BB-4AD6-817E-06CD3071F2C5}" type="pres">
      <dgm:prSet presAssocID="{87A704A4-A433-4DF1-B91F-A1BE28FBB5CD}" presName="sibTrans" presStyleLbl="sibTrans1D1" presStyleIdx="4" presStyleCnt="6"/>
      <dgm:spPr/>
      <dgm:t>
        <a:bodyPr/>
        <a:lstStyle/>
        <a:p>
          <a:endParaRPr lang="ru-RU"/>
        </a:p>
      </dgm:t>
    </dgm:pt>
    <dgm:pt modelId="{7FCA374D-8641-41D5-9253-C3FC43D63576}" type="pres">
      <dgm:prSet presAssocID="{37AB8FFB-11D7-402B-B753-777A3A2ECD3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36494-156E-4785-80E8-85C545ECC83F}" type="pres">
      <dgm:prSet presAssocID="{37AB8FFB-11D7-402B-B753-777A3A2ECD3C}" presName="spNode" presStyleCnt="0"/>
      <dgm:spPr/>
    </dgm:pt>
    <dgm:pt modelId="{42285791-F3D4-48A4-9377-6CA9E045AA37}" type="pres">
      <dgm:prSet presAssocID="{6C75949F-24B5-41A7-AD37-0F2E5C05DD40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4DFB16D8-8065-488E-9B04-3633B967EB20}" type="presOf" srcId="{B4922B40-ECCC-4A1D-82E8-F59E1ACE8446}" destId="{0D21387B-8A29-4A71-994F-81BC93E48298}" srcOrd="0" destOrd="0" presId="urn:microsoft.com/office/officeart/2005/8/layout/cycle6"/>
    <dgm:cxn modelId="{32784566-29DF-4D64-A07C-535C74EBC888}" type="presOf" srcId="{EC31FC78-F1AC-4F3B-A26F-4E6018840D31}" destId="{45546D54-20F4-4B1A-8AC8-3481170C1536}" srcOrd="0" destOrd="0" presId="urn:microsoft.com/office/officeart/2005/8/layout/cycle6"/>
    <dgm:cxn modelId="{3872AE2D-C473-4D3D-A646-6674BB64C01E}" type="presOf" srcId="{FCAA8E89-17AA-42A1-B328-8FED87822F7B}" destId="{D87FF7C9-B430-4CD1-AFFE-659BBAD80036}" srcOrd="0" destOrd="0" presId="urn:microsoft.com/office/officeart/2005/8/layout/cycle6"/>
    <dgm:cxn modelId="{282A9068-9DC4-4536-9BFA-020E0E4D3999}" type="presOf" srcId="{EF266AA5-83CF-4BE9-A3CD-CECF35BA1223}" destId="{74465D15-C9AE-4B5E-8933-24A13EA90F7F}" srcOrd="0" destOrd="0" presId="urn:microsoft.com/office/officeart/2005/8/layout/cycle6"/>
    <dgm:cxn modelId="{EE98706E-25E3-4EB6-A2F7-1771CBEBF0BC}" type="presOf" srcId="{57AC2BF4-3542-4428-A705-5818200D113C}" destId="{BC401F9A-A72C-4A93-9C0B-D30DDAC86F31}" srcOrd="0" destOrd="0" presId="urn:microsoft.com/office/officeart/2005/8/layout/cycle6"/>
    <dgm:cxn modelId="{6B46F4AB-8DCE-4197-8ADF-85009234D535}" type="presOf" srcId="{87A704A4-A433-4DF1-B91F-A1BE28FBB5CD}" destId="{BE675AC2-58BB-4AD6-817E-06CD3071F2C5}" srcOrd="0" destOrd="0" presId="urn:microsoft.com/office/officeart/2005/8/layout/cycle6"/>
    <dgm:cxn modelId="{D0170432-3C6E-41C9-A13B-087F6F5234F6}" srcId="{FCAA8E89-17AA-42A1-B328-8FED87822F7B}" destId="{A444DB7B-11F2-48A7-825D-85477DFDB7BD}" srcOrd="4" destOrd="0" parTransId="{FB96CA41-8ED0-461B-ACBE-6E127471201D}" sibTransId="{87A704A4-A433-4DF1-B91F-A1BE28FBB5CD}"/>
    <dgm:cxn modelId="{F69E2F1E-CAF2-4742-9631-450170143287}" type="presOf" srcId="{6C75949F-24B5-41A7-AD37-0F2E5C05DD40}" destId="{42285791-F3D4-48A4-9377-6CA9E045AA37}" srcOrd="0" destOrd="0" presId="urn:microsoft.com/office/officeart/2005/8/layout/cycle6"/>
    <dgm:cxn modelId="{FFC214F9-3DB2-4DE9-B88B-396B1EA9810E}" srcId="{FCAA8E89-17AA-42A1-B328-8FED87822F7B}" destId="{EC31FC78-F1AC-4F3B-A26F-4E6018840D31}" srcOrd="0" destOrd="0" parTransId="{38E26AB8-178F-4E35-ADC7-D2A87E2C4765}" sibTransId="{037B7DA8-324B-4B1D-ACBE-0F037E5EBB62}"/>
    <dgm:cxn modelId="{39802806-A85C-4890-B4D7-6A26E2F7529B}" type="presOf" srcId="{5BAFE934-77D0-48AF-8D7C-A503E28C6674}" destId="{2C3195BF-A6A4-4698-AF10-7BCE09EAF58D}" srcOrd="0" destOrd="0" presId="urn:microsoft.com/office/officeart/2005/8/layout/cycle6"/>
    <dgm:cxn modelId="{3F1BE56A-F4BD-4392-99B0-338188537FC3}" type="presOf" srcId="{A444DB7B-11F2-48A7-825D-85477DFDB7BD}" destId="{6696DFDA-53FF-444B-92B5-FEB1A0E99BD9}" srcOrd="0" destOrd="0" presId="urn:microsoft.com/office/officeart/2005/8/layout/cycle6"/>
    <dgm:cxn modelId="{A12058F5-4FE4-4435-92E6-E138D0F5F5F9}" type="presOf" srcId="{27A26408-A5F6-4796-9C42-B7DC0DFD2098}" destId="{23981999-6074-4FDF-BBCB-941CD0A696E9}" srcOrd="0" destOrd="0" presId="urn:microsoft.com/office/officeart/2005/8/layout/cycle6"/>
    <dgm:cxn modelId="{6D3FFD25-44F5-4089-BF33-5D98A6C24223}" type="presOf" srcId="{65D34BC3-2E2D-43B4-9FC4-F4F43D76A2BA}" destId="{A00331B7-9C94-4A4F-9493-69BFF660D5D9}" srcOrd="0" destOrd="0" presId="urn:microsoft.com/office/officeart/2005/8/layout/cycle6"/>
    <dgm:cxn modelId="{80B0E4CD-93D9-4407-BFF8-476707031904}" srcId="{FCAA8E89-17AA-42A1-B328-8FED87822F7B}" destId="{65D34BC3-2E2D-43B4-9FC4-F4F43D76A2BA}" srcOrd="1" destOrd="0" parTransId="{D7957822-8F1A-40A6-A6A1-E653C81AB229}" sibTransId="{57AC2BF4-3542-4428-A705-5818200D113C}"/>
    <dgm:cxn modelId="{E9B37857-2D1A-47F5-8E57-BF1D311292E9}" srcId="{FCAA8E89-17AA-42A1-B328-8FED87822F7B}" destId="{EF266AA5-83CF-4BE9-A3CD-CECF35BA1223}" srcOrd="3" destOrd="0" parTransId="{92823692-849E-4412-B151-9028BCA79199}" sibTransId="{B4922B40-ECCC-4A1D-82E8-F59E1ACE8446}"/>
    <dgm:cxn modelId="{D1C7F8F6-E140-45D0-91EF-1927B8343B07}" type="presOf" srcId="{037B7DA8-324B-4B1D-ACBE-0F037E5EBB62}" destId="{E4A15A03-475A-4F09-B0E9-1668237F2241}" srcOrd="0" destOrd="0" presId="urn:microsoft.com/office/officeart/2005/8/layout/cycle6"/>
    <dgm:cxn modelId="{CD8417CC-FBFD-4DA4-99C0-8FDA34D2B41A}" srcId="{FCAA8E89-17AA-42A1-B328-8FED87822F7B}" destId="{37AB8FFB-11D7-402B-B753-777A3A2ECD3C}" srcOrd="5" destOrd="0" parTransId="{245614AE-449C-4FCC-96DE-0630453D0E86}" sibTransId="{6C75949F-24B5-41A7-AD37-0F2E5C05DD40}"/>
    <dgm:cxn modelId="{6901749E-C50F-41A5-BFC4-46EC31E74712}" type="presOf" srcId="{37AB8FFB-11D7-402B-B753-777A3A2ECD3C}" destId="{7FCA374D-8641-41D5-9253-C3FC43D63576}" srcOrd="0" destOrd="0" presId="urn:microsoft.com/office/officeart/2005/8/layout/cycle6"/>
    <dgm:cxn modelId="{B632F6F2-8ADA-4F06-87BF-AD6274E23DE2}" srcId="{FCAA8E89-17AA-42A1-B328-8FED87822F7B}" destId="{5BAFE934-77D0-48AF-8D7C-A503E28C6674}" srcOrd="2" destOrd="0" parTransId="{15BB7B37-C742-43B0-88EF-AF4A96449EED}" sibTransId="{27A26408-A5F6-4796-9C42-B7DC0DFD2098}"/>
    <dgm:cxn modelId="{8C4D1A0E-4C65-4FDF-8171-3DE05B841FF1}" type="presParOf" srcId="{D87FF7C9-B430-4CD1-AFFE-659BBAD80036}" destId="{45546D54-20F4-4B1A-8AC8-3481170C1536}" srcOrd="0" destOrd="0" presId="urn:microsoft.com/office/officeart/2005/8/layout/cycle6"/>
    <dgm:cxn modelId="{67D64EF8-F7F0-496D-94E7-19512B781CDB}" type="presParOf" srcId="{D87FF7C9-B430-4CD1-AFFE-659BBAD80036}" destId="{BF5D9ABA-4159-4574-9F29-91A0622704AE}" srcOrd="1" destOrd="0" presId="urn:microsoft.com/office/officeart/2005/8/layout/cycle6"/>
    <dgm:cxn modelId="{B9FA5927-4A93-4EBF-AD7E-93460B325F38}" type="presParOf" srcId="{D87FF7C9-B430-4CD1-AFFE-659BBAD80036}" destId="{E4A15A03-475A-4F09-B0E9-1668237F2241}" srcOrd="2" destOrd="0" presId="urn:microsoft.com/office/officeart/2005/8/layout/cycle6"/>
    <dgm:cxn modelId="{31C3C856-FEBD-4844-A2BE-453E1C58CA96}" type="presParOf" srcId="{D87FF7C9-B430-4CD1-AFFE-659BBAD80036}" destId="{A00331B7-9C94-4A4F-9493-69BFF660D5D9}" srcOrd="3" destOrd="0" presId="urn:microsoft.com/office/officeart/2005/8/layout/cycle6"/>
    <dgm:cxn modelId="{7E5A0FAB-4246-424C-AA6D-B4B05D4D81CD}" type="presParOf" srcId="{D87FF7C9-B430-4CD1-AFFE-659BBAD80036}" destId="{82B79391-2350-456F-B77A-2CF718BA5D1F}" srcOrd="4" destOrd="0" presId="urn:microsoft.com/office/officeart/2005/8/layout/cycle6"/>
    <dgm:cxn modelId="{A80A8170-DE02-4678-9EB4-6C360C6B5260}" type="presParOf" srcId="{D87FF7C9-B430-4CD1-AFFE-659BBAD80036}" destId="{BC401F9A-A72C-4A93-9C0B-D30DDAC86F31}" srcOrd="5" destOrd="0" presId="urn:microsoft.com/office/officeart/2005/8/layout/cycle6"/>
    <dgm:cxn modelId="{45AD070D-CF7F-4071-A802-DBA50B5BA2D9}" type="presParOf" srcId="{D87FF7C9-B430-4CD1-AFFE-659BBAD80036}" destId="{2C3195BF-A6A4-4698-AF10-7BCE09EAF58D}" srcOrd="6" destOrd="0" presId="urn:microsoft.com/office/officeart/2005/8/layout/cycle6"/>
    <dgm:cxn modelId="{68AA405F-7D4F-4C78-BC2C-240DBCF6F221}" type="presParOf" srcId="{D87FF7C9-B430-4CD1-AFFE-659BBAD80036}" destId="{0C1B1562-1B9A-49B0-9C47-F19E801980E1}" srcOrd="7" destOrd="0" presId="urn:microsoft.com/office/officeart/2005/8/layout/cycle6"/>
    <dgm:cxn modelId="{361122F7-F13D-46EA-8658-B4A2A525EC7E}" type="presParOf" srcId="{D87FF7C9-B430-4CD1-AFFE-659BBAD80036}" destId="{23981999-6074-4FDF-BBCB-941CD0A696E9}" srcOrd="8" destOrd="0" presId="urn:microsoft.com/office/officeart/2005/8/layout/cycle6"/>
    <dgm:cxn modelId="{E0EC32D1-2C85-4A02-A998-D600528A5BA1}" type="presParOf" srcId="{D87FF7C9-B430-4CD1-AFFE-659BBAD80036}" destId="{74465D15-C9AE-4B5E-8933-24A13EA90F7F}" srcOrd="9" destOrd="0" presId="urn:microsoft.com/office/officeart/2005/8/layout/cycle6"/>
    <dgm:cxn modelId="{2029311B-247D-47E2-9F67-8C42CF10B6C7}" type="presParOf" srcId="{D87FF7C9-B430-4CD1-AFFE-659BBAD80036}" destId="{03B9B9EA-09B3-43F5-B134-215CBE1C4D9C}" srcOrd="10" destOrd="0" presId="urn:microsoft.com/office/officeart/2005/8/layout/cycle6"/>
    <dgm:cxn modelId="{F2330F2E-0797-4C23-99C9-61E1AC9E2FB8}" type="presParOf" srcId="{D87FF7C9-B430-4CD1-AFFE-659BBAD80036}" destId="{0D21387B-8A29-4A71-994F-81BC93E48298}" srcOrd="11" destOrd="0" presId="urn:microsoft.com/office/officeart/2005/8/layout/cycle6"/>
    <dgm:cxn modelId="{A975C7FA-C48A-472B-8E7C-4A8A9B4FDA50}" type="presParOf" srcId="{D87FF7C9-B430-4CD1-AFFE-659BBAD80036}" destId="{6696DFDA-53FF-444B-92B5-FEB1A0E99BD9}" srcOrd="12" destOrd="0" presId="urn:microsoft.com/office/officeart/2005/8/layout/cycle6"/>
    <dgm:cxn modelId="{FB9985AE-57A8-4CD9-AB63-8F3B558C4B14}" type="presParOf" srcId="{D87FF7C9-B430-4CD1-AFFE-659BBAD80036}" destId="{BA6F9468-82E7-4D60-BA18-6A19E094DC31}" srcOrd="13" destOrd="0" presId="urn:microsoft.com/office/officeart/2005/8/layout/cycle6"/>
    <dgm:cxn modelId="{53632FCF-763D-4C02-98F1-FF7981C9C052}" type="presParOf" srcId="{D87FF7C9-B430-4CD1-AFFE-659BBAD80036}" destId="{BE675AC2-58BB-4AD6-817E-06CD3071F2C5}" srcOrd="14" destOrd="0" presId="urn:microsoft.com/office/officeart/2005/8/layout/cycle6"/>
    <dgm:cxn modelId="{0D8CDBF9-BC98-491C-8DCE-048DB104BF3D}" type="presParOf" srcId="{D87FF7C9-B430-4CD1-AFFE-659BBAD80036}" destId="{7FCA374D-8641-41D5-9253-C3FC43D63576}" srcOrd="15" destOrd="0" presId="urn:microsoft.com/office/officeart/2005/8/layout/cycle6"/>
    <dgm:cxn modelId="{77ED02B3-BB3A-4B32-8BD3-8B75725EAFCA}" type="presParOf" srcId="{D87FF7C9-B430-4CD1-AFFE-659BBAD80036}" destId="{89D36494-156E-4785-80E8-85C545ECC83F}" srcOrd="16" destOrd="0" presId="urn:microsoft.com/office/officeart/2005/8/layout/cycle6"/>
    <dgm:cxn modelId="{419F73AB-2986-4768-88B8-8A166AF1FEAD}" type="presParOf" srcId="{D87FF7C9-B430-4CD1-AFFE-659BBAD80036}" destId="{42285791-F3D4-48A4-9377-6CA9E045AA37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4C329E-E6C2-4D4E-9FEB-D6CCE4D0A9E8}">
      <dsp:nvSpPr>
        <dsp:cNvPr id="0" name=""/>
        <dsp:cNvSpPr/>
      </dsp:nvSpPr>
      <dsp:spPr>
        <a:xfrm>
          <a:off x="0" y="1243376"/>
          <a:ext cx="8596342" cy="2117183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dk2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Тип проекта: </a:t>
          </a:r>
          <a:r>
            <a:rPr lang="ru-RU" sz="3600" kern="1200" dirty="0" smtClean="0"/>
            <a:t>творческо-игровой</a:t>
          </a:r>
          <a:endParaRPr lang="ru-RU" sz="3600" kern="1200" dirty="0"/>
        </a:p>
      </dsp:txBody>
      <dsp:txXfrm>
        <a:off x="103352" y="1346728"/>
        <a:ext cx="8389638" cy="1910479"/>
      </dsp:txXfrm>
    </dsp:sp>
    <dsp:sp modelId="{08E27545-DCBC-4F6A-B684-4422C57109F2}">
      <dsp:nvSpPr>
        <dsp:cNvPr id="0" name=""/>
        <dsp:cNvSpPr/>
      </dsp:nvSpPr>
      <dsp:spPr>
        <a:xfrm>
          <a:off x="0" y="3712399"/>
          <a:ext cx="8596342" cy="2433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dk2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Участники проекта: </a:t>
          </a:r>
          <a:r>
            <a:rPr lang="ru-RU" sz="3600" b="0" kern="1200" dirty="0" smtClean="0"/>
            <a:t>воспитанники среднего и старшего возраста, родители, педагоги, социальные партнеры</a:t>
          </a:r>
          <a:endParaRPr lang="ru-RU" sz="3600" b="0" kern="1200" dirty="0"/>
        </a:p>
      </dsp:txBody>
      <dsp:txXfrm>
        <a:off x="118799" y="3831198"/>
        <a:ext cx="8358744" cy="21960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DA6A38-7E40-42F3-883F-1A887E56F8D8}">
      <dsp:nvSpPr>
        <dsp:cNvPr id="0" name=""/>
        <dsp:cNvSpPr/>
      </dsp:nvSpPr>
      <dsp:spPr>
        <a:xfrm>
          <a:off x="0" y="0"/>
          <a:ext cx="2880320" cy="7020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Приёмы</a:t>
          </a:r>
          <a:r>
            <a:rPr lang="ru-RU" sz="3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: </a:t>
          </a:r>
          <a:endParaRPr lang="ru-RU" sz="3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269" y="34269"/>
        <a:ext cx="2811782" cy="6334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0AA3B6-802E-42D1-A2F0-4017E096950B}">
      <dsp:nvSpPr>
        <dsp:cNvPr id="0" name=""/>
        <dsp:cNvSpPr/>
      </dsp:nvSpPr>
      <dsp:spPr>
        <a:xfrm>
          <a:off x="1903112" y="0"/>
          <a:ext cx="4824536" cy="482453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9B1AFB-651E-4A82-90E7-443D74FF0455}">
      <dsp:nvSpPr>
        <dsp:cNvPr id="0" name=""/>
        <dsp:cNvSpPr/>
      </dsp:nvSpPr>
      <dsp:spPr>
        <a:xfrm>
          <a:off x="308211" y="489844"/>
          <a:ext cx="6727644" cy="34299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latin typeface="Times New Roman" pitchFamily="18" charset="0"/>
              <a:cs typeface="Times New Roman" pitchFamily="18" charset="0"/>
            </a:rPr>
            <a:t/>
          </a:r>
          <a:br>
            <a:rPr lang="ru-RU" sz="2000" b="1" kern="1200" baseline="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b="1" kern="1200" baseline="0" dirty="0" smtClean="0">
              <a:latin typeface="Times New Roman" pitchFamily="18" charset="0"/>
              <a:cs typeface="Times New Roman" pitchFamily="18" charset="0"/>
            </a:rPr>
            <a:t>Таким образом, по результатам данной работы можно увидеть, что вовлечение детей в театрализованную деятельность способствовало развитию у них творческих способностей.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5647" y="657280"/>
        <a:ext cx="6392772" cy="30950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0AFD38-B0C8-4F38-8408-9C1E35E3A737}">
      <dsp:nvSpPr>
        <dsp:cNvPr id="0" name=""/>
        <dsp:cNvSpPr/>
      </dsp:nvSpPr>
      <dsp:spPr>
        <a:xfrm>
          <a:off x="81232" y="392163"/>
          <a:ext cx="7942459" cy="140571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/>
            <a:t>Цель:</a:t>
          </a:r>
          <a:r>
            <a:rPr lang="ru-RU" sz="2400" b="1" kern="1200" dirty="0" smtClean="0"/>
            <a:t> </a:t>
          </a:r>
          <a:r>
            <a:rPr lang="ru-RU" sz="2400" kern="1200" dirty="0" smtClean="0"/>
            <a:t>Развитие не менее чем у 15 детей творческих способностей путем организации театральной деятельности посредством взаимодействия с родителями, педагогами и социальными партнерами.</a:t>
          </a:r>
          <a:endParaRPr lang="ru-RU" sz="2400" kern="1200" dirty="0"/>
        </a:p>
      </dsp:txBody>
      <dsp:txXfrm>
        <a:off x="784091" y="392163"/>
        <a:ext cx="6536741" cy="1405718"/>
      </dsp:txXfrm>
    </dsp:sp>
    <dsp:sp modelId="{3B9D7EFF-5F59-444B-82C3-F16B5F0BE8FE}">
      <dsp:nvSpPr>
        <dsp:cNvPr id="0" name=""/>
        <dsp:cNvSpPr/>
      </dsp:nvSpPr>
      <dsp:spPr>
        <a:xfrm>
          <a:off x="6159" y="2119308"/>
          <a:ext cx="8933934" cy="211642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 </a:t>
          </a:r>
          <a:r>
            <a:rPr lang="ru-RU" sz="2400" b="1" i="0" kern="1200" dirty="0" smtClean="0"/>
            <a:t>Способ достижения цели: </a:t>
          </a:r>
          <a:r>
            <a:rPr lang="ru-RU" sz="2400" b="0" i="0" kern="1200" dirty="0" smtClean="0"/>
            <a:t>Создание мотивации и условий для образовательной деятельности дошкольников, их родителей и социальных партнеров по художественно-эстетическому воспитанию</a:t>
          </a:r>
          <a:r>
            <a:rPr lang="en-US" sz="2400" b="0" i="0" kern="1200" dirty="0" smtClean="0"/>
            <a:t> </a:t>
          </a:r>
          <a:r>
            <a:rPr lang="ru-RU" sz="2400" b="0" i="0" kern="1200" dirty="0" smtClean="0"/>
            <a:t>познавательному развитию.</a:t>
          </a:r>
          <a:r>
            <a:rPr lang="en-US" sz="2400" b="0" i="0" kern="1200" dirty="0" smtClean="0"/>
            <a:t> </a:t>
          </a:r>
          <a:endParaRPr lang="ru-RU" sz="2400" b="0" i="0" kern="1200" dirty="0"/>
        </a:p>
      </dsp:txBody>
      <dsp:txXfrm>
        <a:off x="1064374" y="2119308"/>
        <a:ext cx="6817505" cy="2116429"/>
      </dsp:txXfrm>
    </dsp:sp>
    <dsp:sp modelId="{0EF36146-AABF-49BB-8476-91273CE6FB31}">
      <dsp:nvSpPr>
        <dsp:cNvPr id="0" name=""/>
        <dsp:cNvSpPr/>
      </dsp:nvSpPr>
      <dsp:spPr>
        <a:xfrm>
          <a:off x="6159" y="4599725"/>
          <a:ext cx="9055480" cy="1211739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/>
            <a:t>Участники проекта: в</a:t>
          </a:r>
          <a:r>
            <a:rPr lang="ru-RU" sz="2400" kern="1200" dirty="0" smtClean="0"/>
            <a:t>оспитанники среднего и старшего возраста, родители, педагоги, социальные партнеры.</a:t>
          </a:r>
          <a:endParaRPr lang="ru-RU" sz="2400" b="1" i="0" kern="1200" dirty="0"/>
        </a:p>
      </dsp:txBody>
      <dsp:txXfrm>
        <a:off x="612029" y="4599725"/>
        <a:ext cx="7843741" cy="12117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0AFD38-B0C8-4F38-8408-9C1E35E3A737}">
      <dsp:nvSpPr>
        <dsp:cNvPr id="0" name=""/>
        <dsp:cNvSpPr/>
      </dsp:nvSpPr>
      <dsp:spPr>
        <a:xfrm>
          <a:off x="0" y="0"/>
          <a:ext cx="10609393" cy="888451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Ожидаемые результаты реализации проекта:</a:t>
          </a:r>
          <a:endParaRPr lang="ru-RU" sz="2400" kern="1200" dirty="0"/>
        </a:p>
      </dsp:txBody>
      <dsp:txXfrm>
        <a:off x="444226" y="0"/>
        <a:ext cx="9720942" cy="888451"/>
      </dsp:txXfrm>
    </dsp:sp>
    <dsp:sp modelId="{BDFB8CCB-E584-49C7-B60A-CA7CD44AB877}">
      <dsp:nvSpPr>
        <dsp:cNvPr id="0" name=""/>
        <dsp:cNvSpPr/>
      </dsp:nvSpPr>
      <dsp:spPr>
        <a:xfrm>
          <a:off x="0" y="1284268"/>
          <a:ext cx="11604481" cy="517411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5000"/>
                <a:satMod val="250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tint val="64000"/>
                <a:satMod val="16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50000"/>
                <a:satMod val="2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3000"/>
                <a:satMod val="190000"/>
              </a:schemeClr>
            </a:gs>
          </a:gsLst>
          <a:lin ang="5400000" scaled="1"/>
        </a:gradFill>
        <a:ln>
          <a:noFill/>
        </a:ln>
        <a:effectLst>
          <a:outerShdw blurRad="50800" dist="25000" dir="5400000" rotWithShape="0">
            <a:schemeClr val="accent1"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 </a:t>
          </a:r>
          <a:r>
            <a:rPr lang="ru-RU" sz="2000" kern="1200" dirty="0" smtClean="0"/>
            <a:t>Сформированы  представления  и устойчивый интерес детей к театрально-игровой деятельности, желание участвовать в спектакле или игре драматизации;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- Развиты театрально-творческие способности детей;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- Пополнен и активизирован словарный запас детей, культура и техника связной речи;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- Развиты коммуникативные способности в процессе театрально-игрового  общения;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-Пополнены костюмерная и мини-музей костюмами, куклами, атрибутами;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-Возросла заинтересованность родителей к созданию совместных творческих работ с детьми.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2587055" y="1284268"/>
        <a:ext cx="6430371" cy="51741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1AE33B-5270-47F6-94E6-B5B7A70A3710}">
      <dsp:nvSpPr>
        <dsp:cNvPr id="0" name=""/>
        <dsp:cNvSpPr/>
      </dsp:nvSpPr>
      <dsp:spPr>
        <a:xfrm>
          <a:off x="36003" y="-76090"/>
          <a:ext cx="5976664" cy="597666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введение в тему, создание эмоционального настроения;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79913" y="222742"/>
        <a:ext cx="2088844" cy="896499"/>
      </dsp:txXfrm>
    </dsp:sp>
    <dsp:sp modelId="{E3B1D26E-4D90-4517-A3E0-E836F4C811A7}">
      <dsp:nvSpPr>
        <dsp:cNvPr id="0" name=""/>
        <dsp:cNvSpPr/>
      </dsp:nvSpPr>
      <dsp:spPr>
        <a:xfrm>
          <a:off x="783086" y="1265894"/>
          <a:ext cx="4482498" cy="4786859"/>
        </a:xfrm>
        <a:prstGeom prst="ellipse">
          <a:avLst/>
        </a:prstGeom>
        <a:solidFill>
          <a:schemeClr val="accent2">
            <a:hueOff val="-8103780"/>
            <a:satOff val="16667"/>
            <a:lumOff val="-1274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театрализованная деятельность (в разных формах), где педагог и каждый  ребенок имеют возможность реализовать свой творческий потенциал;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79913" y="1565073"/>
        <a:ext cx="2088844" cy="897536"/>
      </dsp:txXfrm>
    </dsp:sp>
    <dsp:sp modelId="{5664867B-FD10-4FEF-9288-3E8144040D7D}">
      <dsp:nvSpPr>
        <dsp:cNvPr id="0" name=""/>
        <dsp:cNvSpPr/>
      </dsp:nvSpPr>
      <dsp:spPr>
        <a:xfrm>
          <a:off x="1530170" y="2912241"/>
          <a:ext cx="2988332" cy="2988332"/>
        </a:xfrm>
        <a:prstGeom prst="ellipse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эмоциональное заключение, обеспечивающее успешность  театрализованной деятельности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67801" y="3659324"/>
        <a:ext cx="2113069" cy="14941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A9D137-D3EB-4F3E-8046-1C272F3BD7C4}">
      <dsp:nvSpPr>
        <dsp:cNvPr id="0" name=""/>
        <dsp:cNvSpPr/>
      </dsp:nvSpPr>
      <dsp:spPr>
        <a:xfrm>
          <a:off x="0" y="120"/>
          <a:ext cx="2520280" cy="2160000"/>
        </a:xfrm>
        <a:prstGeom prst="rightArrow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724D20-BCF1-444D-A3EB-90D7BC0A318B}">
      <dsp:nvSpPr>
        <dsp:cNvPr id="0" name=""/>
        <dsp:cNvSpPr/>
      </dsp:nvSpPr>
      <dsp:spPr>
        <a:xfrm>
          <a:off x="203296" y="540120"/>
          <a:ext cx="2064955" cy="10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Схема  занятия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3296" y="540120"/>
        <a:ext cx="2064955" cy="108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A3702-8F39-4CB6-81FB-8CFDE74F8548}">
      <dsp:nvSpPr>
        <dsp:cNvPr id="0" name=""/>
        <dsp:cNvSpPr/>
      </dsp:nvSpPr>
      <dsp:spPr>
        <a:xfrm>
          <a:off x="-291705" y="0"/>
          <a:ext cx="7260497" cy="4929222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6C6A3E-990A-4AB2-97A1-F29E05C9C1B4}">
      <dsp:nvSpPr>
        <dsp:cNvPr id="0" name=""/>
        <dsp:cNvSpPr/>
      </dsp:nvSpPr>
      <dsp:spPr>
        <a:xfrm>
          <a:off x="2659889" y="494627"/>
          <a:ext cx="4561302" cy="119717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Обогащение среды атрибутами театрализованной деятельности и свободное освоение детьми этой среды.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718330" y="553068"/>
        <a:ext cx="4444420" cy="1080293"/>
      </dsp:txXfrm>
    </dsp:sp>
    <dsp:sp modelId="{4E98E442-3AD1-4149-8F66-1D97714F2DB8}">
      <dsp:nvSpPr>
        <dsp:cNvPr id="0" name=""/>
        <dsp:cNvSpPr/>
      </dsp:nvSpPr>
      <dsp:spPr>
        <a:xfrm>
          <a:off x="2714645" y="1785068"/>
          <a:ext cx="4451789" cy="12143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5">
              <a:hueOff val="-9027899"/>
              <a:satOff val="22229"/>
              <a:lumOff val="-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Содержательное общение педагога и детей.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773923" y="1844346"/>
        <a:ext cx="4333233" cy="1095758"/>
      </dsp:txXfrm>
    </dsp:sp>
    <dsp:sp modelId="{52448C23-DB7D-4912-8C6B-A0B0D4C9BA1D}">
      <dsp:nvSpPr>
        <dsp:cNvPr id="0" name=""/>
        <dsp:cNvSpPr/>
      </dsp:nvSpPr>
      <dsp:spPr>
        <a:xfrm>
          <a:off x="2714645" y="3092648"/>
          <a:ext cx="4451789" cy="12486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5">
              <a:hueOff val="-18055798"/>
              <a:satOff val="44459"/>
              <a:lumOff val="-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>
              <a:latin typeface="Times New Roman" pitchFamily="18" charset="0"/>
              <a:cs typeface="Times New Roman" pitchFamily="18" charset="0"/>
            </a:rPr>
            <a:t>Обучение детей выразительным средствам театрализованной деятельности.</a:t>
          </a:r>
          <a:endParaRPr lang="ru-RU" sz="20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775601" y="3153604"/>
        <a:ext cx="4329877" cy="112676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2EC81-F4C5-4BA1-804C-50FE9C84BB26}">
      <dsp:nvSpPr>
        <dsp:cNvPr id="0" name=""/>
        <dsp:cNvSpPr/>
      </dsp:nvSpPr>
      <dsp:spPr>
        <a:xfrm>
          <a:off x="0" y="837803"/>
          <a:ext cx="69127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E086F4-6890-4211-9BC6-79EBD1FAFDA7}">
      <dsp:nvSpPr>
        <dsp:cNvPr id="0" name=""/>
        <dsp:cNvSpPr/>
      </dsp:nvSpPr>
      <dsp:spPr>
        <a:xfrm>
          <a:off x="345638" y="527843"/>
          <a:ext cx="48389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Последовательное знакомство детей с видами театра</a:t>
          </a:r>
          <a:endParaRPr lang="ru-RU" sz="2100" kern="1200"/>
        </a:p>
      </dsp:txBody>
      <dsp:txXfrm>
        <a:off x="375900" y="558105"/>
        <a:ext cx="4778413" cy="559396"/>
      </dsp:txXfrm>
    </dsp:sp>
    <dsp:sp modelId="{F752F80D-9B38-4491-ADFE-CDBA7FDDE2DE}">
      <dsp:nvSpPr>
        <dsp:cNvPr id="0" name=""/>
        <dsp:cNvSpPr/>
      </dsp:nvSpPr>
      <dsp:spPr>
        <a:xfrm>
          <a:off x="0" y="1790364"/>
          <a:ext cx="69127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05CAF-091E-4DAB-A9CB-D3217E52806F}">
      <dsp:nvSpPr>
        <dsp:cNvPr id="0" name=""/>
        <dsp:cNvSpPr/>
      </dsp:nvSpPr>
      <dsp:spPr>
        <a:xfrm>
          <a:off x="345638" y="1480403"/>
          <a:ext cx="48389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Поэтапное освоение детьми видов  творчества по возрастным группам</a:t>
          </a:r>
          <a:endParaRPr lang="ru-RU" sz="2100" kern="1200" dirty="0"/>
        </a:p>
      </dsp:txBody>
      <dsp:txXfrm>
        <a:off x="375900" y="1510665"/>
        <a:ext cx="4778413" cy="559396"/>
      </dsp:txXfrm>
    </dsp:sp>
    <dsp:sp modelId="{E0CC7416-A711-4E69-8508-E82C3B2FFC96}">
      <dsp:nvSpPr>
        <dsp:cNvPr id="0" name=""/>
        <dsp:cNvSpPr/>
      </dsp:nvSpPr>
      <dsp:spPr>
        <a:xfrm>
          <a:off x="0" y="2742924"/>
          <a:ext cx="69127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87A0A3-1182-441F-935D-1D714AF7CE63}">
      <dsp:nvSpPr>
        <dsp:cNvPr id="0" name=""/>
        <dsp:cNvSpPr/>
      </dsp:nvSpPr>
      <dsp:spPr>
        <a:xfrm>
          <a:off x="345638" y="2432964"/>
          <a:ext cx="48389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Работа над речью, интонациями</a:t>
          </a:r>
          <a:endParaRPr lang="ru-RU" sz="2100" kern="1200" dirty="0"/>
        </a:p>
      </dsp:txBody>
      <dsp:txXfrm>
        <a:off x="375900" y="2463226"/>
        <a:ext cx="4778413" cy="559396"/>
      </dsp:txXfrm>
    </dsp:sp>
    <dsp:sp modelId="{119212F8-F7D0-4542-847B-39892624CDE5}">
      <dsp:nvSpPr>
        <dsp:cNvPr id="0" name=""/>
        <dsp:cNvSpPr/>
      </dsp:nvSpPr>
      <dsp:spPr>
        <a:xfrm>
          <a:off x="0" y="3695484"/>
          <a:ext cx="6912768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E5A940-4E45-4923-9332-90EA9F44F54F}">
      <dsp:nvSpPr>
        <dsp:cNvPr id="0" name=""/>
        <dsp:cNvSpPr/>
      </dsp:nvSpPr>
      <dsp:spPr>
        <a:xfrm>
          <a:off x="345638" y="3385524"/>
          <a:ext cx="4838937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Раскрепощение ребенка</a:t>
          </a:r>
          <a:endParaRPr lang="ru-RU" sz="2100" kern="1200"/>
        </a:p>
      </dsp:txBody>
      <dsp:txXfrm>
        <a:off x="375900" y="3415786"/>
        <a:ext cx="4778413" cy="55939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C7D70-14AD-47EE-8A4D-EE2122EA9980}">
      <dsp:nvSpPr>
        <dsp:cNvPr id="0" name=""/>
        <dsp:cNvSpPr/>
      </dsp:nvSpPr>
      <dsp:spPr>
        <a:xfrm>
          <a:off x="0" y="0"/>
          <a:ext cx="3662237" cy="514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Методы</a:t>
          </a:r>
          <a:endParaRPr lang="ru-RU" sz="2200" kern="1200" dirty="0"/>
        </a:p>
      </dsp:txBody>
      <dsp:txXfrm>
        <a:off x="25130" y="25130"/>
        <a:ext cx="3611977" cy="4645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546D54-20F4-4B1A-8AC8-3481170C1536}">
      <dsp:nvSpPr>
        <dsp:cNvPr id="0" name=""/>
        <dsp:cNvSpPr/>
      </dsp:nvSpPr>
      <dsp:spPr>
        <a:xfrm>
          <a:off x="2833302" y="1631"/>
          <a:ext cx="1318171" cy="85681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творческие задания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75128" y="43457"/>
        <a:ext cx="1234519" cy="773159"/>
      </dsp:txXfrm>
    </dsp:sp>
    <dsp:sp modelId="{E4A15A03-475A-4F09-B0E9-1668237F2241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2685740" y="113580"/>
              </a:moveTo>
              <a:arcTo wR="2018234" hR="2018234" stAng="17358813" swAng="1500819"/>
            </a:path>
          </a:pathLst>
        </a:custGeom>
        <a:noFill/>
        <a:ln w="1143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0331B7-9C94-4A4F-9493-69BFF660D5D9}">
      <dsp:nvSpPr>
        <dsp:cNvPr id="0" name=""/>
        <dsp:cNvSpPr/>
      </dsp:nvSpPr>
      <dsp:spPr>
        <a:xfrm>
          <a:off x="4581144" y="1010748"/>
          <a:ext cx="1318171" cy="856811"/>
        </a:xfrm>
        <a:prstGeom prst="roundRect">
          <a:avLst/>
        </a:prstGeom>
        <a:solidFill>
          <a:schemeClr val="accent2">
            <a:hueOff val="-3241512"/>
            <a:satOff val="6667"/>
            <a:lumOff val="-51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упражнения и этюды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22970" y="1052574"/>
        <a:ext cx="1234519" cy="773159"/>
      </dsp:txXfrm>
    </dsp:sp>
    <dsp:sp modelId="{BC401F9A-A72C-4A93-9C0B-D30DDAC86F31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3954429" y="1448655"/>
              </a:moveTo>
              <a:arcTo wR="2018234" hR="2018234" stAng="20616448" swAng="1967103"/>
            </a:path>
          </a:pathLst>
        </a:custGeom>
        <a:noFill/>
        <a:ln w="11430" cap="flat" cmpd="sng" algn="ctr">
          <a:solidFill>
            <a:schemeClr val="accent2">
              <a:hueOff val="-3241512"/>
              <a:satOff val="6667"/>
              <a:lumOff val="-51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3195BF-A6A4-4698-AF10-7BCE09EAF58D}">
      <dsp:nvSpPr>
        <dsp:cNvPr id="0" name=""/>
        <dsp:cNvSpPr/>
      </dsp:nvSpPr>
      <dsp:spPr>
        <a:xfrm>
          <a:off x="4581144" y="3028983"/>
          <a:ext cx="1318171" cy="856811"/>
        </a:xfrm>
        <a:prstGeom prst="roundRect">
          <a:avLst/>
        </a:prstGeom>
        <a:solidFill>
          <a:schemeClr val="accent2">
            <a:hueOff val="-6483024"/>
            <a:satOff val="13334"/>
            <a:lumOff val="-102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выбор детьми роли по желанию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22970" y="3070809"/>
        <a:ext cx="1234519" cy="773159"/>
      </dsp:txXfrm>
    </dsp:sp>
    <dsp:sp modelId="{23981999-6074-4FDF-BBCB-941CD0A696E9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3431555" y="3458996"/>
              </a:moveTo>
              <a:arcTo wR="2018234" hR="2018234" stAng="2733052" swAng="772897"/>
            </a:path>
          </a:pathLst>
        </a:custGeom>
        <a:noFill/>
        <a:ln w="11430" cap="flat" cmpd="sng" algn="ctr">
          <a:solidFill>
            <a:schemeClr val="accent2">
              <a:hueOff val="-6483024"/>
              <a:satOff val="13334"/>
              <a:lumOff val="-1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465D15-C9AE-4B5E-8933-24A13EA90F7F}">
      <dsp:nvSpPr>
        <dsp:cNvPr id="0" name=""/>
        <dsp:cNvSpPr/>
      </dsp:nvSpPr>
      <dsp:spPr>
        <a:xfrm>
          <a:off x="2439775" y="4038100"/>
          <a:ext cx="2105225" cy="856811"/>
        </a:xfrm>
        <a:prstGeom prst="roundRect">
          <a:avLst/>
        </a:prstGeom>
        <a:solidFill>
          <a:schemeClr val="accent2">
            <a:hueOff val="-9724536"/>
            <a:satOff val="20000"/>
            <a:lumOff val="-1529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назначение на главные роли наиболее    робких, застенчивых детей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81601" y="4079926"/>
        <a:ext cx="2021573" cy="773159"/>
      </dsp:txXfrm>
    </dsp:sp>
    <dsp:sp modelId="{0D21387B-8A29-4A71-994F-81BC93E48298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961682" y="3737818"/>
              </a:moveTo>
              <a:arcTo wR="2018234" hR="2018234" stAng="7294051" swAng="772897"/>
            </a:path>
          </a:pathLst>
        </a:custGeom>
        <a:noFill/>
        <a:ln w="11430" cap="flat" cmpd="sng" algn="ctr">
          <a:solidFill>
            <a:schemeClr val="accent2">
              <a:hueOff val="-9724536"/>
              <a:satOff val="20000"/>
              <a:lumOff val="-15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96DFDA-53FF-444B-92B5-FEB1A0E99BD9}">
      <dsp:nvSpPr>
        <dsp:cNvPr id="0" name=""/>
        <dsp:cNvSpPr/>
      </dsp:nvSpPr>
      <dsp:spPr>
        <a:xfrm>
          <a:off x="1085459" y="3028983"/>
          <a:ext cx="1318171" cy="856811"/>
        </a:xfrm>
        <a:prstGeom prst="roundRect">
          <a:avLst/>
        </a:prstGeom>
        <a:solidFill>
          <a:schemeClr val="accent2">
            <a:hueOff val="-12966049"/>
            <a:satOff val="26667"/>
            <a:lumOff val="-2039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распределение ролей по карточкам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7285" y="3070809"/>
        <a:ext cx="1234519" cy="773159"/>
      </dsp:txXfrm>
    </dsp:sp>
    <dsp:sp modelId="{BE675AC2-58BB-4AD6-817E-06CD3071F2C5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82039" y="2587813"/>
              </a:moveTo>
              <a:arcTo wR="2018234" hR="2018234" stAng="9816448" swAng="1967103"/>
            </a:path>
          </a:pathLst>
        </a:custGeom>
        <a:noFill/>
        <a:ln w="11430" cap="flat" cmpd="sng" algn="ctr">
          <a:solidFill>
            <a:schemeClr val="accent2">
              <a:hueOff val="-12966049"/>
              <a:satOff val="26667"/>
              <a:lumOff val="-20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CA374D-8641-41D5-9253-C3FC43D63576}">
      <dsp:nvSpPr>
        <dsp:cNvPr id="0" name=""/>
        <dsp:cNvSpPr/>
      </dsp:nvSpPr>
      <dsp:spPr>
        <a:xfrm>
          <a:off x="1085459" y="1010748"/>
          <a:ext cx="1318171" cy="856811"/>
        </a:xfrm>
        <a:prstGeom prst="roundRect">
          <a:avLst/>
        </a:prstGeom>
        <a:solidFill>
          <a:schemeClr val="accent2">
            <a:hueOff val="-16207560"/>
            <a:satOff val="33334"/>
            <a:lumOff val="-2549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проигрывание ролей в парах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27285" y="1052574"/>
        <a:ext cx="1234519" cy="773159"/>
      </dsp:txXfrm>
    </dsp:sp>
    <dsp:sp modelId="{42285791-F3D4-48A4-9377-6CA9E045AA37}">
      <dsp:nvSpPr>
        <dsp:cNvPr id="0" name=""/>
        <dsp:cNvSpPr/>
      </dsp:nvSpPr>
      <dsp:spPr>
        <a:xfrm>
          <a:off x="1474153" y="430037"/>
          <a:ext cx="4036468" cy="4036468"/>
        </a:xfrm>
        <a:custGeom>
          <a:avLst/>
          <a:gdLst/>
          <a:ahLst/>
          <a:cxnLst/>
          <a:rect l="0" t="0" r="0" b="0"/>
          <a:pathLst>
            <a:path>
              <a:moveTo>
                <a:pt x="607983" y="574467"/>
              </a:moveTo>
              <a:arcTo wR="2018234" hR="2018234" stAng="13540369" swAng="1500819"/>
            </a:path>
          </a:pathLst>
        </a:custGeom>
        <a:noFill/>
        <a:ln w="11430" cap="flat" cmpd="sng" algn="ctr">
          <a:solidFill>
            <a:schemeClr val="accent2">
              <a:hueOff val="-16207560"/>
              <a:satOff val="33334"/>
              <a:lumOff val="-254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58CA9E-D7B4-47F2-BF93-AA8D590E6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473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55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58CA9E-D7B4-47F2-BF93-AA8D590E6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888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53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857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69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4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1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34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6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4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F4E7ED"/>
                </a:solidFill>
              </a:rPr>
              <a:pPr/>
              <a:t>13.03.2022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84976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4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6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46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07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14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68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97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032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56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29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66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14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09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31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1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88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83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64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57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74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558CA9E-D7B4-47F2-BF93-AA8D590E68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337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34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959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4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3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6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2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F4E7ED"/>
                </a:solidFill>
              </a:rPr>
              <a:pPr/>
              <a:t>13.03.2022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011850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23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41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25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1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8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012F9-4BA7-4CF5-AA33-4615A0E58B29}" type="datetimeFigureOut">
              <a:rPr lang="ru-RU" smtClean="0">
                <a:solidFill>
                  <a:srgbClr val="F4E7ED"/>
                </a:solidFill>
              </a:rPr>
              <a:pPr/>
              <a:t>13.03.2022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8CA9E-D7B4-47F2-BF93-AA8D590E683E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9522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21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A64E1-DA58-4818-95DA-72D6DCBB1C9E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AE8C8-D432-4E4E-AC2B-ECFE4A806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0078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</p:sldLayoutIdLst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B5012F9-4BA7-4CF5-AA33-4615A0E58B29}" type="datetimeFigureOut">
              <a:rPr lang="ru-RU" smtClean="0">
                <a:solidFill>
                  <a:srgbClr val="B13F9A"/>
                </a:solidFill>
              </a:rPr>
              <a:pPr/>
              <a:t>13.03.2022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558CA9E-D7B4-47F2-BF93-AA8D590E683E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2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5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2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300" y="4914900"/>
            <a:ext cx="9840151" cy="147660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Исполнитель проекта: </a:t>
            </a:r>
            <a:r>
              <a:rPr lang="ru-RU" sz="2800" b="1" dirty="0" err="1" smtClean="0">
                <a:solidFill>
                  <a:srgbClr val="92D050"/>
                </a:solidFill>
              </a:rPr>
              <a:t>Фесюк</a:t>
            </a:r>
            <a:r>
              <a:rPr lang="ru-RU" sz="2800" b="1" dirty="0" smtClean="0">
                <a:solidFill>
                  <a:srgbClr val="92D050"/>
                </a:solidFill>
              </a:rPr>
              <a:t> </a:t>
            </a:r>
            <a:r>
              <a:rPr lang="ru-RU" sz="2800" b="1" dirty="0" err="1" smtClean="0">
                <a:solidFill>
                  <a:srgbClr val="92D050"/>
                </a:solidFill>
              </a:rPr>
              <a:t>галина</a:t>
            </a:r>
            <a:r>
              <a:rPr lang="ru-RU" sz="2800" b="1" dirty="0" smtClean="0">
                <a:solidFill>
                  <a:srgbClr val="92D050"/>
                </a:solidFill>
              </a:rPr>
              <a:t> </a:t>
            </a:r>
            <a:r>
              <a:rPr lang="ru-RU" sz="2800" b="1" dirty="0" err="1" smtClean="0">
                <a:solidFill>
                  <a:srgbClr val="92D050"/>
                </a:solidFill>
              </a:rPr>
              <a:t>ивановна</a:t>
            </a:r>
            <a:r>
              <a:rPr lang="ru-RU" sz="2800" b="1" dirty="0" smtClean="0">
                <a:solidFill>
                  <a:srgbClr val="00B0F0"/>
                </a:solidFill>
              </a:rPr>
              <a:t/>
            </a:r>
            <a:br>
              <a:rPr lang="ru-RU" sz="2800" b="1" dirty="0" smtClean="0">
                <a:solidFill>
                  <a:srgbClr val="00B0F0"/>
                </a:solidFill>
              </a:rPr>
            </a:br>
            <a:r>
              <a:rPr lang="ru-RU" sz="2800" b="1" dirty="0" smtClean="0">
                <a:solidFill>
                  <a:srgbClr val="00B0F0"/>
                </a:solidFill>
              </a:rPr>
              <a:t>должность: </a:t>
            </a:r>
            <a:r>
              <a:rPr lang="ru-RU" sz="2800" b="1" dirty="0" smtClean="0">
                <a:solidFill>
                  <a:srgbClr val="92D050"/>
                </a:solidFill>
              </a:rPr>
              <a:t>музыкальный руководитель</a:t>
            </a:r>
            <a:endParaRPr lang="ru-RU" sz="2800" b="1" dirty="0">
              <a:solidFill>
                <a:srgbClr val="92D05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7947">
            <a:off x="308582" y="977583"/>
            <a:ext cx="5821735" cy="361402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19450" y="419101"/>
            <a:ext cx="8572500" cy="3848099"/>
          </a:xfrm>
        </p:spPr>
        <p:txBody>
          <a:bodyPr>
            <a:normAutofit lnSpcReduction="1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600" b="1" cap="all" smtClean="0">
                <a:solidFill>
                  <a:srgbClr val="00B0F0"/>
                </a:solidFill>
                <a:ea typeface="+mj-ea"/>
                <a:cs typeface="Aharoni" panose="02010803020104030203" pitchFamily="2" charset="-79"/>
              </a:rPr>
              <a:t>ПРОЕКТ </a:t>
            </a:r>
            <a:endParaRPr lang="ru-RU" sz="4000" b="1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«Развитие творческих 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4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4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пособностей у детей 5-7 лет посредством организации театральной деятельности совместно с родителями и педагогами»</a:t>
            </a:r>
            <a:endParaRPr lang="ru-RU" sz="4000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4000" dirty="0" smtClean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4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24113" y="188913"/>
            <a:ext cx="7543800" cy="5699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600" dirty="0">
                <a:solidFill>
                  <a:srgbClr val="0033CC"/>
                </a:solidFill>
                <a:latin typeface="Times New Roman" pitchFamily="18" charset="0"/>
              </a:rPr>
              <a:t>Развитие творческих способностей дошкольников</a:t>
            </a:r>
          </a:p>
        </p:txBody>
      </p:sp>
      <p:sp>
        <p:nvSpPr>
          <p:cNvPr id="9625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703389" y="836613"/>
            <a:ext cx="2447925" cy="431800"/>
          </a:xfrm>
          <a:solidFill>
            <a:srgbClr val="FFFF99"/>
          </a:solidFill>
          <a:ln>
            <a:solidFill>
              <a:srgbClr val="000000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1700" b="1" dirty="0">
                <a:solidFill>
                  <a:srgbClr val="0033CC"/>
                </a:solidFill>
                <a:latin typeface="Times New Roman" pitchFamily="18" charset="0"/>
              </a:rPr>
              <a:t>Импровизация</a:t>
            </a:r>
          </a:p>
        </p:txBody>
      </p:sp>
      <p:sp>
        <p:nvSpPr>
          <p:cNvPr id="96260" name="Rectangle 7"/>
          <p:cNvSpPr>
            <a:spLocks noChangeArrowheads="1"/>
          </p:cNvSpPr>
          <p:nvPr/>
        </p:nvSpPr>
        <p:spPr bwMode="auto">
          <a:xfrm>
            <a:off x="1703389" y="1412876"/>
            <a:ext cx="2447925" cy="10080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 dirty="0">
                <a:solidFill>
                  <a:srgbClr val="0033CC"/>
                </a:solidFill>
                <a:latin typeface="Times New Roman" pitchFamily="18" charset="0"/>
              </a:rPr>
              <a:t>Роль костюмов, декораций, предметного окружения</a:t>
            </a:r>
            <a:endParaRPr lang="ru-RU" sz="1600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1" name="Rectangle 8"/>
          <p:cNvSpPr>
            <a:spLocks noChangeArrowheads="1"/>
          </p:cNvSpPr>
          <p:nvPr/>
        </p:nvSpPr>
        <p:spPr bwMode="auto">
          <a:xfrm>
            <a:off x="1703389" y="2565400"/>
            <a:ext cx="2447925" cy="5715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Поиск выразительных средств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2" name="Rectangle 9"/>
          <p:cNvSpPr>
            <a:spLocks noChangeArrowheads="1"/>
          </p:cNvSpPr>
          <p:nvPr/>
        </p:nvSpPr>
        <p:spPr bwMode="auto">
          <a:xfrm>
            <a:off x="4367214" y="1268413"/>
            <a:ext cx="1677987" cy="1020762"/>
          </a:xfrm>
          <a:prstGeom prst="rect">
            <a:avLst/>
          </a:prstGeom>
          <a:solidFill>
            <a:srgbClr val="CC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 dirty="0">
                <a:solidFill>
                  <a:srgbClr val="0033CC"/>
                </a:solidFill>
                <a:latin typeface="Times New Roman" pitchFamily="18" charset="0"/>
              </a:rPr>
              <a:t>Знакомство с основами драматизации</a:t>
            </a:r>
            <a:endParaRPr lang="ru-RU" sz="1600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3" name="Rectangle 10"/>
          <p:cNvSpPr>
            <a:spLocks noChangeArrowheads="1"/>
          </p:cNvSpPr>
          <p:nvPr/>
        </p:nvSpPr>
        <p:spPr bwMode="auto">
          <a:xfrm>
            <a:off x="6456364" y="1268413"/>
            <a:ext cx="1728787" cy="1020762"/>
          </a:xfrm>
          <a:prstGeom prst="rect">
            <a:avLst/>
          </a:prstGeom>
          <a:solidFill>
            <a:srgbClr val="CC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Знакомство с основами актерского мастерства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4" name="Rectangle 11"/>
          <p:cNvSpPr>
            <a:spLocks noChangeArrowheads="1"/>
          </p:cNvSpPr>
          <p:nvPr/>
        </p:nvSpPr>
        <p:spPr bwMode="auto">
          <a:xfrm>
            <a:off x="8401051" y="836614"/>
            <a:ext cx="2087563" cy="344487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Игровые движения</a:t>
            </a:r>
            <a:endParaRPr lang="ru-RU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5" name="Rectangle 12"/>
          <p:cNvSpPr>
            <a:spLocks noChangeArrowheads="1"/>
          </p:cNvSpPr>
          <p:nvPr/>
        </p:nvSpPr>
        <p:spPr bwMode="auto">
          <a:xfrm>
            <a:off x="8401050" y="1268413"/>
            <a:ext cx="2076450" cy="5762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Выразительное чтение</a:t>
            </a:r>
            <a:endParaRPr lang="ru-RU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6" name="Rectangle 13"/>
          <p:cNvSpPr>
            <a:spLocks noChangeArrowheads="1"/>
          </p:cNvSpPr>
          <p:nvPr/>
        </p:nvSpPr>
        <p:spPr bwMode="auto">
          <a:xfrm>
            <a:off x="8401051" y="1989138"/>
            <a:ext cx="2087563" cy="4572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Мимика</a:t>
            </a:r>
            <a:endParaRPr lang="ru-RU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7" name="Rectangle 14"/>
          <p:cNvSpPr>
            <a:spLocks noChangeArrowheads="1"/>
          </p:cNvSpPr>
          <p:nvPr/>
        </p:nvSpPr>
        <p:spPr bwMode="auto">
          <a:xfrm>
            <a:off x="8401051" y="2636838"/>
            <a:ext cx="2087563" cy="5715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 dirty="0">
                <a:solidFill>
                  <a:srgbClr val="0033CC"/>
                </a:solidFill>
                <a:latin typeface="Times New Roman" pitchFamily="18" charset="0"/>
              </a:rPr>
              <a:t>Выразительность движений</a:t>
            </a:r>
            <a:endParaRPr lang="ru-RU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8" name="Rectangle 15"/>
          <p:cNvSpPr>
            <a:spLocks noChangeArrowheads="1"/>
          </p:cNvSpPr>
          <p:nvPr/>
        </p:nvSpPr>
        <p:spPr bwMode="auto">
          <a:xfrm>
            <a:off x="5448300" y="2492375"/>
            <a:ext cx="1828800" cy="647700"/>
          </a:xfrm>
          <a:prstGeom prst="rect">
            <a:avLst/>
          </a:prstGeom>
          <a:solidFill>
            <a:srgbClr val="FFDB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 dirty="0">
              <a:solidFill>
                <a:srgbClr val="000066"/>
              </a:solidFill>
            </a:endParaRPr>
          </a:p>
          <a:p>
            <a:pPr algn="ctr"/>
            <a:r>
              <a:rPr lang="ru-RU" sz="1600" b="1" dirty="0">
                <a:solidFill>
                  <a:srgbClr val="0033CC"/>
                </a:solidFill>
                <a:latin typeface="Times New Roman" pitchFamily="18" charset="0"/>
              </a:rPr>
              <a:t>Ребенок</a:t>
            </a:r>
            <a:endParaRPr lang="ru-RU" sz="1600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69" name="Rectangle 16"/>
          <p:cNvSpPr>
            <a:spLocks noChangeArrowheads="1"/>
          </p:cNvSpPr>
          <p:nvPr/>
        </p:nvSpPr>
        <p:spPr bwMode="auto">
          <a:xfrm>
            <a:off x="4367214" y="3284538"/>
            <a:ext cx="1944687" cy="1008062"/>
          </a:xfrm>
          <a:prstGeom prst="rect">
            <a:avLst/>
          </a:prstGeom>
          <a:solidFill>
            <a:srgbClr val="CC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Знакомство с основами кукольного театра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0" name="Rectangle 17"/>
          <p:cNvSpPr>
            <a:spLocks noChangeArrowheads="1"/>
          </p:cNvSpPr>
          <p:nvPr/>
        </p:nvSpPr>
        <p:spPr bwMode="auto">
          <a:xfrm>
            <a:off x="6456364" y="3284538"/>
            <a:ext cx="1944687" cy="1008062"/>
          </a:xfrm>
          <a:prstGeom prst="rect">
            <a:avLst/>
          </a:prstGeom>
          <a:solidFill>
            <a:srgbClr val="CC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Самостоятельная театральная деятельность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1" name="Rectangle 18"/>
          <p:cNvSpPr>
            <a:spLocks noChangeArrowheads="1"/>
          </p:cNvSpPr>
          <p:nvPr/>
        </p:nvSpPr>
        <p:spPr bwMode="auto">
          <a:xfrm>
            <a:off x="5448300" y="5876925"/>
            <a:ext cx="1943100" cy="647700"/>
          </a:xfrm>
          <a:prstGeom prst="rect">
            <a:avLst/>
          </a:prstGeom>
          <a:solidFill>
            <a:srgbClr val="CC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Праздники и развлечения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2" name="Rectangle 19"/>
          <p:cNvSpPr>
            <a:spLocks noChangeArrowheads="1"/>
          </p:cNvSpPr>
          <p:nvPr/>
        </p:nvSpPr>
        <p:spPr bwMode="auto">
          <a:xfrm>
            <a:off x="8472489" y="4221163"/>
            <a:ext cx="2016125" cy="5715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Постановка спектаклей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3" name="Rectangle 20"/>
          <p:cNvSpPr>
            <a:spLocks noChangeArrowheads="1"/>
          </p:cNvSpPr>
          <p:nvPr/>
        </p:nvSpPr>
        <p:spPr bwMode="auto">
          <a:xfrm>
            <a:off x="8472489" y="5056188"/>
            <a:ext cx="2016125" cy="5715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Игры-драматизации</a:t>
            </a:r>
            <a:endParaRPr lang="ru-RU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4" name="Rectangle 21"/>
          <p:cNvSpPr>
            <a:spLocks noChangeArrowheads="1"/>
          </p:cNvSpPr>
          <p:nvPr/>
        </p:nvSpPr>
        <p:spPr bwMode="auto">
          <a:xfrm>
            <a:off x="8472489" y="5856288"/>
            <a:ext cx="2016125" cy="5969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Рассказывание сказок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5" name="Rectangle 22"/>
          <p:cNvSpPr>
            <a:spLocks noChangeArrowheads="1"/>
          </p:cNvSpPr>
          <p:nvPr/>
        </p:nvSpPr>
        <p:spPr bwMode="auto">
          <a:xfrm>
            <a:off x="1703388" y="4221163"/>
            <a:ext cx="2520950" cy="4572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Игровые движения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6" name="Rectangle 23"/>
          <p:cNvSpPr>
            <a:spLocks noChangeArrowheads="1"/>
          </p:cNvSpPr>
          <p:nvPr/>
        </p:nvSpPr>
        <p:spPr bwMode="auto">
          <a:xfrm>
            <a:off x="1733550" y="4941888"/>
            <a:ext cx="2490788" cy="8001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Работа над моторикой руки и ее движением на ширме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7" name="Rectangle 24"/>
          <p:cNvSpPr>
            <a:spLocks noChangeArrowheads="1"/>
          </p:cNvSpPr>
          <p:nvPr/>
        </p:nvSpPr>
        <p:spPr bwMode="auto">
          <a:xfrm>
            <a:off x="1733550" y="5856288"/>
            <a:ext cx="2490788" cy="5715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0033CC"/>
                </a:solidFill>
                <a:latin typeface="Times New Roman" pitchFamily="18" charset="0"/>
              </a:rPr>
              <a:t>Интонация, характер, куклы</a:t>
            </a:r>
            <a:endParaRPr lang="ru-RU" sz="160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96278" name="Line 25"/>
          <p:cNvSpPr>
            <a:spLocks noChangeShapeType="1"/>
          </p:cNvSpPr>
          <p:nvPr/>
        </p:nvSpPr>
        <p:spPr bwMode="auto">
          <a:xfrm>
            <a:off x="7464426" y="4292601"/>
            <a:ext cx="10080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79" name="Line 26"/>
          <p:cNvSpPr>
            <a:spLocks noChangeShapeType="1"/>
          </p:cNvSpPr>
          <p:nvPr/>
        </p:nvSpPr>
        <p:spPr bwMode="auto">
          <a:xfrm>
            <a:off x="7464426" y="4292600"/>
            <a:ext cx="1008063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0" name="Line 28"/>
          <p:cNvSpPr>
            <a:spLocks noChangeShapeType="1"/>
          </p:cNvSpPr>
          <p:nvPr/>
        </p:nvSpPr>
        <p:spPr bwMode="auto">
          <a:xfrm>
            <a:off x="7464426" y="4292600"/>
            <a:ext cx="1008063" cy="1944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1" name="Line 29"/>
          <p:cNvSpPr>
            <a:spLocks noChangeShapeType="1"/>
          </p:cNvSpPr>
          <p:nvPr/>
        </p:nvSpPr>
        <p:spPr bwMode="auto">
          <a:xfrm flipH="1">
            <a:off x="4224338" y="4292600"/>
            <a:ext cx="10080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2" name="Line 30"/>
          <p:cNvSpPr>
            <a:spLocks noChangeShapeType="1"/>
          </p:cNvSpPr>
          <p:nvPr/>
        </p:nvSpPr>
        <p:spPr bwMode="auto">
          <a:xfrm flipH="1">
            <a:off x="4224338" y="4292601"/>
            <a:ext cx="1008062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3" name="Line 31"/>
          <p:cNvSpPr>
            <a:spLocks noChangeShapeType="1"/>
          </p:cNvSpPr>
          <p:nvPr/>
        </p:nvSpPr>
        <p:spPr bwMode="auto">
          <a:xfrm flipH="1">
            <a:off x="4224338" y="4292601"/>
            <a:ext cx="1008062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4" name="Line 32"/>
          <p:cNvSpPr>
            <a:spLocks noChangeShapeType="1"/>
          </p:cNvSpPr>
          <p:nvPr/>
        </p:nvSpPr>
        <p:spPr bwMode="auto">
          <a:xfrm>
            <a:off x="6383338" y="3141663"/>
            <a:ext cx="0" cy="2735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5" name="Line 33"/>
          <p:cNvSpPr>
            <a:spLocks noChangeShapeType="1"/>
          </p:cNvSpPr>
          <p:nvPr/>
        </p:nvSpPr>
        <p:spPr bwMode="auto">
          <a:xfrm flipH="1">
            <a:off x="5375276" y="3141664"/>
            <a:ext cx="360363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6" name="Line 34"/>
          <p:cNvSpPr>
            <a:spLocks noChangeShapeType="1"/>
          </p:cNvSpPr>
          <p:nvPr/>
        </p:nvSpPr>
        <p:spPr bwMode="auto">
          <a:xfrm>
            <a:off x="6959601" y="3141664"/>
            <a:ext cx="288925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7" name="Line 35"/>
          <p:cNvSpPr>
            <a:spLocks noChangeShapeType="1"/>
          </p:cNvSpPr>
          <p:nvPr/>
        </p:nvSpPr>
        <p:spPr bwMode="auto">
          <a:xfrm flipH="1" flipV="1">
            <a:off x="5303839" y="2276475"/>
            <a:ext cx="50482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8" name="Line 36"/>
          <p:cNvSpPr>
            <a:spLocks noChangeShapeType="1"/>
          </p:cNvSpPr>
          <p:nvPr/>
        </p:nvSpPr>
        <p:spPr bwMode="auto">
          <a:xfrm flipV="1">
            <a:off x="6816725" y="2276475"/>
            <a:ext cx="4318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89" name="Line 37"/>
          <p:cNvSpPr>
            <a:spLocks noChangeShapeType="1"/>
          </p:cNvSpPr>
          <p:nvPr/>
        </p:nvSpPr>
        <p:spPr bwMode="auto">
          <a:xfrm flipH="1" flipV="1">
            <a:off x="4151313" y="1196976"/>
            <a:ext cx="21590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0" name="Line 38"/>
          <p:cNvSpPr>
            <a:spLocks noChangeShapeType="1"/>
          </p:cNvSpPr>
          <p:nvPr/>
        </p:nvSpPr>
        <p:spPr bwMode="auto">
          <a:xfrm flipH="1">
            <a:off x="4151313" y="17732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1" name="Line 39"/>
          <p:cNvSpPr>
            <a:spLocks noChangeShapeType="1"/>
          </p:cNvSpPr>
          <p:nvPr/>
        </p:nvSpPr>
        <p:spPr bwMode="auto">
          <a:xfrm flipH="1">
            <a:off x="4151313" y="1773238"/>
            <a:ext cx="215900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2" name="Line 40"/>
          <p:cNvSpPr>
            <a:spLocks noChangeShapeType="1"/>
          </p:cNvSpPr>
          <p:nvPr/>
        </p:nvSpPr>
        <p:spPr bwMode="auto">
          <a:xfrm flipV="1">
            <a:off x="8183564" y="1052514"/>
            <a:ext cx="217487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3" name="Line 41"/>
          <p:cNvSpPr>
            <a:spLocks noChangeShapeType="1"/>
          </p:cNvSpPr>
          <p:nvPr/>
        </p:nvSpPr>
        <p:spPr bwMode="auto">
          <a:xfrm flipV="1">
            <a:off x="8183564" y="1700214"/>
            <a:ext cx="217487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4" name="Line 42"/>
          <p:cNvSpPr>
            <a:spLocks noChangeShapeType="1"/>
          </p:cNvSpPr>
          <p:nvPr/>
        </p:nvSpPr>
        <p:spPr bwMode="auto">
          <a:xfrm>
            <a:off x="8183564" y="1773238"/>
            <a:ext cx="217487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96295" name="Line 43"/>
          <p:cNvSpPr>
            <a:spLocks noChangeShapeType="1"/>
          </p:cNvSpPr>
          <p:nvPr/>
        </p:nvSpPr>
        <p:spPr bwMode="auto">
          <a:xfrm>
            <a:off x="8183564" y="1773238"/>
            <a:ext cx="217487" cy="100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39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238348" y="1571612"/>
          <a:ext cx="692948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809720" y="500042"/>
            <a:ext cx="757242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Условия для развития творческих способностей:</a:t>
            </a:r>
          </a:p>
        </p:txBody>
      </p:sp>
      <p:pic>
        <p:nvPicPr>
          <p:cNvPr id="5" name="Рисунок 4" descr="rsp_2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2596" y="1785926"/>
            <a:ext cx="2524268" cy="242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8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/>
          </p:nvPr>
        </p:nvGraphicFramePr>
        <p:xfrm>
          <a:off x="1991544" y="1268760"/>
          <a:ext cx="691276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2927649" y="620688"/>
          <a:ext cx="3662237" cy="523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3616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/>
          </p:nvPr>
        </p:nvGraphicFramePr>
        <p:xfrm>
          <a:off x="2063552" y="1484784"/>
          <a:ext cx="69847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>
            <p:extLst/>
          </p:nvPr>
        </p:nvGraphicFramePr>
        <p:xfrm>
          <a:off x="3215680" y="404664"/>
          <a:ext cx="288032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7295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Согласно тематическому плану  в отчетный период 2018-2020 </a:t>
            </a:r>
            <a:r>
              <a:rPr lang="ru-RU" sz="2000" dirty="0" err="1" smtClean="0"/>
              <a:t>г.г</a:t>
            </a:r>
            <a:r>
              <a:rPr lang="ru-RU" sz="2000" dirty="0" smtClean="0"/>
              <a:t>. Были проведены следующие мероприятия: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Консультации для родителей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8237">
            <a:off x="5289777" y="2186204"/>
            <a:ext cx="3581091" cy="463053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450" y="2001838"/>
            <a:ext cx="3054683" cy="432276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1463041"/>
            <a:ext cx="4479211" cy="440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64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308758"/>
            <a:ext cx="4572000" cy="16862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Музыкальная </a:t>
            </a:r>
            <a:r>
              <a:rPr lang="ru-RU" dirty="0" err="1" smtClean="0"/>
              <a:t>гостинная</a:t>
            </a:r>
            <a:r>
              <a:rPr lang="ru-RU" dirty="0" smtClean="0"/>
              <a:t> «где живет сказка»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721434" y="1769423"/>
            <a:ext cx="5036030" cy="3434451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rgbClr val="FFFF00"/>
                </a:solidFill>
              </a:rPr>
              <a:t>В</a:t>
            </a:r>
            <a:r>
              <a:rPr lang="ru-RU" sz="1600" b="1" dirty="0" smtClean="0">
                <a:solidFill>
                  <a:srgbClr val="FFFF00"/>
                </a:solidFill>
              </a:rPr>
              <a:t> </a:t>
            </a:r>
            <a:r>
              <a:rPr lang="ru-RU" sz="1600" b="1" dirty="0">
                <a:solidFill>
                  <a:srgbClr val="FFFF00"/>
                </a:solidFill>
              </a:rPr>
              <a:t>феврале в музыкальной гостиной встретились воспитанники старшей и средней  группы,  их родители. Началась встреча с презентации песни «В гостях у сказки» и просмотра слайдов с разными памятными, красивыми зданиями, дворцами, музеями города Белгорода. Дети и родители называли достопримечательности города и, наконец, определили то, самое место,  где живет Сказка! С помощью музыкального руководителя  и родителей они назвали это место – Театр Кукол и Драматический театр им. Щепкина.</a:t>
            </a:r>
          </a:p>
          <a:p>
            <a:endParaRPr lang="ru-RU" dirty="0"/>
          </a:p>
        </p:txBody>
      </p:sp>
      <p:pic>
        <p:nvPicPr>
          <p:cNvPr id="9" name="Picture 2" descr="http://www.positivcity.ru/upload/iblock/5c5/5c5d383d8b309f95030b944b1c1cbb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00260" y="4714504"/>
            <a:ext cx="2257204" cy="2143496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" b="14"/>
          <a:stretch>
            <a:fillRect/>
          </a:stretch>
        </p:blipFill>
        <p:spPr/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964" y="4714875"/>
            <a:ext cx="2857500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4789">
            <a:off x="143678" y="3949121"/>
            <a:ext cx="2143125" cy="2857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945" y="4876061"/>
            <a:ext cx="2857500" cy="2143125"/>
          </a:xfrm>
          <a:prstGeom prst="rect">
            <a:avLst/>
          </a:prstGeom>
        </p:spPr>
      </p:pic>
      <p:pic>
        <p:nvPicPr>
          <p:cNvPr id="12" name="Detskij_muzykalnyj_teatr_-_Pesnya_o_teatre_(Gybk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7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8029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483919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Поддерживам</a:t>
            </a:r>
            <a:r>
              <a:rPr lang="ru-RU" dirty="0" smtClean="0"/>
              <a:t> связь с социальными партнерами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Студенты БПК  участвуют в театральных постановках, проводят развлечения для детей с участием ростовых кукол.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Работники библиотеки- филиала </a:t>
            </a:r>
            <a:r>
              <a:rPr lang="ru-RU" dirty="0"/>
              <a:t>№</a:t>
            </a:r>
            <a:r>
              <a:rPr lang="ru-RU" dirty="0" smtClean="0"/>
              <a:t>10 частые гости нашего сада, да и ребята любят походы в библиотеку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- сотрудничаем с библиотекой </a:t>
            </a:r>
            <a:r>
              <a:rPr lang="ru-RU" dirty="0" err="1" smtClean="0"/>
              <a:t>им.В.Ерошенко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95" y="1553001"/>
            <a:ext cx="2857500" cy="1609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149" y="1739260"/>
            <a:ext cx="2857500" cy="1609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3" r="5543"/>
          <a:stretch>
            <a:fillRect/>
          </a:stretch>
        </p:blipFill>
        <p:spPr>
          <a:xfrm>
            <a:off x="450533" y="1739260"/>
            <a:ext cx="5608320" cy="4206240"/>
          </a:xfrm>
          <a:prstGeom prst="rect">
            <a:avLst/>
          </a:prstGeo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</p:pic>
      <p:pic>
        <p:nvPicPr>
          <p:cNvPr id="16" name="Рисунок 15"/>
          <p:cNvPicPr>
            <a:picLocks noGrp="1" noChangeAspect="1"/>
          </p:cNvPicPr>
          <p:nvPr>
            <p:ph type="pic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" r="5572"/>
          <a:stretch>
            <a:fillRect/>
          </a:stretch>
        </p:blipFill>
        <p:spPr>
          <a:xfrm rot="20756014">
            <a:off x="1035042" y="440684"/>
            <a:ext cx="5607050" cy="4206875"/>
          </a:xfr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853" y="5089481"/>
            <a:ext cx="2857500" cy="1905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722" y="5146678"/>
            <a:ext cx="2857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4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356165"/>
            <a:ext cx="8610599" cy="170970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Музыкальная гостиная</a:t>
            </a:r>
            <a:br>
              <a:rPr lang="ru-RU" sz="2800" dirty="0" smtClean="0"/>
            </a:br>
            <a:r>
              <a:rPr lang="ru-RU" sz="2800" dirty="0" smtClean="0"/>
              <a:t> «Путешествие по звукам»</a:t>
            </a:r>
            <a:br>
              <a:rPr lang="ru-RU" sz="2800" dirty="0" smtClean="0"/>
            </a:br>
            <a:r>
              <a:rPr lang="ru-RU" sz="2800" dirty="0" smtClean="0"/>
              <a:t>«Музыка осени»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Раз в квартал  гостеприимно открывала двери музыкальная гостиная.</a:t>
            </a:r>
            <a:r>
              <a:rPr lang="ru-RU" sz="1200" dirty="0" smtClean="0"/>
              <a:t> </a:t>
            </a:r>
            <a:endParaRPr lang="ru-RU" sz="12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Дети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старшей и подготовительной групп компенсирующей направленности превратившись в волшебников, под чудесную классическую музыку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Э.Грига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отправились в необычное путешествие в осеннюю страну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/>
              <a:t>А в феврале в музыкальной гостиной встретились воспитанники старшей и средней  группы,  </a:t>
            </a:r>
            <a:r>
              <a:rPr lang="ru-RU" dirty="0"/>
              <a:t>их </a:t>
            </a:r>
            <a:r>
              <a:rPr lang="ru-RU" dirty="0" smtClean="0"/>
              <a:t>родители. </a:t>
            </a:r>
            <a:r>
              <a:rPr lang="ru-RU" dirty="0"/>
              <a:t>Началась встреча с презентации песни «В гостях у сказки» и просмотра слайдов с разными памятными, красивыми зданиями, дворцами, музеями города Белгорода. Дети и родители называли достопримечательности города и, наконец, определили то, самое место,  где живет Сказка! С помощью музыкального руководителя  и родителей они назвали это место – Театр Кукол и Драматический театр им. Щепкина.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17" y="2201334"/>
            <a:ext cx="3456430" cy="218066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381995"/>
            <a:ext cx="3452548" cy="19885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57" y="4235551"/>
            <a:ext cx="3456433" cy="21350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263" y="2201333"/>
            <a:ext cx="3453507" cy="203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Воспитанники (участники проекта) регулярно раз в квартал принимают активное участие в ставшем традиционным в нашем детском саду конкурсе детского творчества «разукрасим мир красками» в номинации «художественное слово» 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6215">
            <a:off x="101155" y="1814036"/>
            <a:ext cx="3310200" cy="292781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5080422" cy="5073731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u-RU" sz="1600" b="1" dirty="0"/>
              <a:t>Нарядные, воодушевленные и радостные ребята </a:t>
            </a:r>
            <a:r>
              <a:rPr lang="ru-RU" sz="1600" b="1" dirty="0" smtClean="0"/>
              <a:t>спешат </a:t>
            </a:r>
            <a:r>
              <a:rPr lang="ru-RU" sz="1600" b="1" dirty="0"/>
              <a:t>в музыкальный зал детского сада, где их с восторгом и </a:t>
            </a:r>
            <a:r>
              <a:rPr lang="ru-RU" sz="1600" b="1" dirty="0" smtClean="0"/>
              <a:t> волнением встречают </a:t>
            </a:r>
            <a:r>
              <a:rPr lang="ru-RU" sz="1600" b="1" dirty="0"/>
              <a:t>родители и члены жюри. Каждое  выступление – это отдельный концертный номер. Ребята  с достоинством </a:t>
            </a:r>
            <a:r>
              <a:rPr lang="ru-RU" sz="1600" b="1" dirty="0" smtClean="0"/>
              <a:t>читают </a:t>
            </a:r>
            <a:r>
              <a:rPr lang="ru-RU" sz="1600" b="1" dirty="0"/>
              <a:t>свои стихотворения, каждый </a:t>
            </a:r>
            <a:r>
              <a:rPr lang="ru-RU" sz="1600" b="1" dirty="0" smtClean="0"/>
              <a:t>старается </a:t>
            </a:r>
            <a:r>
              <a:rPr lang="ru-RU" sz="1600" b="1" dirty="0"/>
              <a:t>прочесть лучше всех! Тематика стихотворений </a:t>
            </a:r>
            <a:r>
              <a:rPr lang="ru-RU" sz="1600" b="1" dirty="0" smtClean="0"/>
              <a:t>всегда разнообразная </a:t>
            </a:r>
            <a:r>
              <a:rPr lang="ru-RU" sz="1600" b="1" dirty="0"/>
              <a:t>и </a:t>
            </a:r>
            <a:r>
              <a:rPr lang="ru-RU" sz="1600" b="1" dirty="0" smtClean="0"/>
              <a:t>соответствует теме </a:t>
            </a:r>
            <a:r>
              <a:rPr lang="ru-RU" sz="1600" b="1" dirty="0"/>
              <a:t>конкурса «Разукрасим мир </a:t>
            </a:r>
            <a:r>
              <a:rPr lang="ru-RU" sz="1600" b="1" dirty="0" smtClean="0"/>
              <a:t>зимними (осенними, весенними)  </a:t>
            </a:r>
            <a:r>
              <a:rPr lang="ru-RU" sz="1600" b="1" dirty="0"/>
              <a:t>красками». </a:t>
            </a:r>
            <a:r>
              <a:rPr lang="ru-RU" sz="1600" b="1" dirty="0" smtClean="0"/>
              <a:t>Все </a:t>
            </a:r>
            <a:r>
              <a:rPr lang="ru-RU" sz="1600" b="1" dirty="0"/>
              <a:t>без исключения </a:t>
            </a:r>
            <a:r>
              <a:rPr lang="ru-RU" sz="1600" b="1" dirty="0" smtClean="0"/>
              <a:t>получают </a:t>
            </a:r>
            <a:r>
              <a:rPr lang="ru-RU" sz="1600" b="1" dirty="0"/>
              <a:t>истинное удовольствие!!! </a:t>
            </a:r>
            <a:r>
              <a:rPr lang="ru-RU" sz="1600" b="1" dirty="0" smtClean="0"/>
              <a:t>Членам </a:t>
            </a:r>
            <a:r>
              <a:rPr lang="ru-RU" sz="1600" b="1" dirty="0"/>
              <a:t>жюри </a:t>
            </a:r>
            <a:r>
              <a:rPr lang="ru-RU" sz="1600" b="1" dirty="0" smtClean="0"/>
              <a:t>(педагогам и представителям от родительской общественности) всегда  нелегко распределять призовые места. И, хочется отметить, что ребята, которые занимаются театрализованной деятельностью в рамках проекта,</a:t>
            </a:r>
            <a:r>
              <a:rPr lang="ru-RU" sz="1600" b="1" dirty="0"/>
              <a:t> </a:t>
            </a:r>
            <a:r>
              <a:rPr lang="ru-RU" sz="1600" b="1" dirty="0" smtClean="0"/>
              <a:t>всегда занимают призовые места</a:t>
            </a:r>
            <a:endParaRPr lang="ru-RU" sz="16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9688">
            <a:off x="1756977" y="4057792"/>
            <a:ext cx="2790369" cy="27209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765" y="1920834"/>
            <a:ext cx="1983867" cy="284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3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722" y="-23772"/>
            <a:ext cx="9620992" cy="18639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00B0F0"/>
                </a:solidFill>
              </a:rPr>
              <a:t> Воспитанники МБДОУ д/с № 85 принимают участие в </a:t>
            </a:r>
            <a:r>
              <a:rPr lang="ru-RU" sz="3100" b="1" dirty="0" smtClean="0">
                <a:solidFill>
                  <a:srgbClr val="00B0F0"/>
                </a:solidFill>
              </a:rPr>
              <a:t>муниципальных конкурсах</a:t>
            </a:r>
            <a:r>
              <a:rPr lang="ru-RU" sz="3100" b="1" dirty="0">
                <a:solidFill>
                  <a:srgbClr val="00B0F0"/>
                </a:solidFill>
              </a:rPr>
              <a:t>.</a:t>
            </a:r>
            <a:r>
              <a:rPr lang="ru-RU" b="1" dirty="0">
                <a:solidFill>
                  <a:srgbClr val="00B0F0"/>
                </a:solidFill>
              </a:rPr>
              <a:t> </a:t>
            </a:r>
            <a:br>
              <a:rPr lang="ru-RU" b="1" dirty="0">
                <a:solidFill>
                  <a:srgbClr val="00B0F0"/>
                </a:solidFill>
              </a:rPr>
            </a:b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>
          <a:xfrm>
            <a:off x="8659113" y="2734958"/>
            <a:ext cx="2812164" cy="3483727"/>
          </a:xfrm>
        </p:spPr>
        <p:txBody>
          <a:bodyPr>
            <a:normAutofit lnSpcReduction="10000"/>
          </a:bodyPr>
          <a:lstStyle/>
          <a:p>
            <a:r>
              <a:rPr lang="ru-RU" sz="1200" dirty="0" smtClean="0"/>
              <a:t>ГОРОДСКОЙ </a:t>
            </a:r>
            <a:r>
              <a:rPr lang="ru-RU" dirty="0" smtClean="0"/>
              <a:t>конкурс </a:t>
            </a:r>
            <a:r>
              <a:rPr lang="ru-RU" dirty="0"/>
              <a:t>«Мозаика детства</a:t>
            </a:r>
            <a:r>
              <a:rPr lang="ru-RU" dirty="0" smtClean="0"/>
              <a:t>» </a:t>
            </a:r>
          </a:p>
          <a:p>
            <a:r>
              <a:rPr lang="ru-RU" dirty="0" smtClean="0"/>
              <a:t> (2018 – </a:t>
            </a:r>
            <a:r>
              <a:rPr lang="en-US" dirty="0" smtClean="0"/>
              <a:t>I </a:t>
            </a:r>
            <a:r>
              <a:rPr lang="ru-RU" dirty="0" smtClean="0"/>
              <a:t>место. 2019 – 2 место)</a:t>
            </a:r>
          </a:p>
          <a:p>
            <a:r>
              <a:rPr lang="ru-RU" dirty="0" smtClean="0"/>
              <a:t>Открытый городской конкурс «Достучаться до сердец» -( 2019 –   2  и 3 место)</a:t>
            </a:r>
          </a:p>
          <a:p>
            <a:r>
              <a:rPr lang="ru-RU" dirty="0" smtClean="0"/>
              <a:t>Городской конкурс «Сказки читаем – в театр играем» (2018 – 2 место;  2019 – лауреаты; 2020 -  1 место)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Библиотека </a:t>
            </a:r>
            <a:r>
              <a:rPr lang="ru-RU" dirty="0" err="1" smtClean="0"/>
              <a:t>им.Ерошенко</a:t>
            </a:r>
            <a:r>
              <a:rPr lang="ru-RU" dirty="0" smtClean="0"/>
              <a:t> – 1 место (2018)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 филиал библиотеки № 10 – 1 место (2019)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8835">
            <a:off x="314792" y="1242841"/>
            <a:ext cx="2790702" cy="4025818"/>
          </a:xfrm>
          <a:prstGeom prst="rect">
            <a:avLst/>
          </a:prstGeom>
        </p:spPr>
      </p:pic>
      <p:pic>
        <p:nvPicPr>
          <p:cNvPr id="12" name="Picture 2" descr="C:\Users\User\Desktop\коле Пеленеву\танки\DSC055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51" y="4386118"/>
            <a:ext cx="1123108" cy="22579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613" y="2878399"/>
            <a:ext cx="2250558" cy="34226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897" y="1611815"/>
            <a:ext cx="4938417" cy="27801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1701">
            <a:off x="2111524" y="4160123"/>
            <a:ext cx="4506783" cy="253382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8794" y="1068172"/>
            <a:ext cx="3127513" cy="166678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6470">
            <a:off x="9267611" y="727517"/>
            <a:ext cx="2304219" cy="128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0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79924222"/>
              </p:ext>
            </p:extLst>
          </p:nvPr>
        </p:nvGraphicFramePr>
        <p:xfrm>
          <a:off x="1804958" y="-842984"/>
          <a:ext cx="8596342" cy="7415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72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3" grpId="1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799" y="417254"/>
            <a:ext cx="4114801" cy="1273001"/>
          </a:xfrm>
        </p:spPr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Участие в арт -параде 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383509" y="-848978"/>
            <a:ext cx="6510618" cy="547192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      </a:t>
            </a:r>
            <a:r>
              <a:rPr lang="ru-RU" sz="3600" b="1" dirty="0" smtClean="0">
                <a:solidFill>
                  <a:srgbClr val="FF0000"/>
                </a:solidFill>
              </a:rPr>
              <a:t>«Сказочный калейдоскоп »   </a:t>
            </a:r>
            <a:endParaRPr lang="ru-RU" sz="3600" b="1" dirty="0">
              <a:solidFill>
                <a:srgbClr val="FF0000"/>
              </a:solidFill>
            </a:endParaRPr>
          </a:p>
          <a:p>
            <a:r>
              <a:rPr lang="ru-RU" sz="3600" dirty="0"/>
              <a:t>                                                                 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8" y="2216727"/>
            <a:ext cx="8887693" cy="433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1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rgbClr val="FFFF00"/>
                </a:solidFill>
              </a:rPr>
              <a:t>Выступление воспитанников детского сада на семинаре для музыкальных руководителей Белгородской области совместно с ОГАОУ ДПО «Белгородским институтом развития образования»</a:t>
            </a:r>
            <a:br>
              <a:rPr lang="ru-RU" sz="2000" b="1" dirty="0">
                <a:solidFill>
                  <a:srgbClr val="FFFF00"/>
                </a:solidFill>
              </a:rPr>
            </a:b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06" y="2057401"/>
            <a:ext cx="3004458" cy="2208322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418" y="2057402"/>
            <a:ext cx="5830785" cy="401089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7831">
            <a:off x="685916" y="2930652"/>
            <a:ext cx="5388063" cy="33488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054" y="5176270"/>
            <a:ext cx="2857500" cy="178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0576" y="266700"/>
            <a:ext cx="8610599" cy="129540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Праздник осени на природе с ростовыми куклами для детей и их родителей 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72572" y="8339006"/>
            <a:ext cx="5722011" cy="356008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61" b="20561"/>
          <a:stretch>
            <a:fillRect/>
          </a:stretch>
        </p:blipFill>
        <p:spPr>
          <a:xfrm>
            <a:off x="4374262" y="2431189"/>
            <a:ext cx="3451582" cy="1592989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18"/>
          </p:nvPr>
        </p:nvSpPr>
        <p:spPr>
          <a:xfrm>
            <a:off x="688618" y="6056416"/>
            <a:ext cx="3451582" cy="162269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2027682"/>
          </a:xfrm>
          <a:solidFill>
            <a:srgbClr val="FFFF00"/>
          </a:solidFill>
        </p:spPr>
        <p:txBody>
          <a:bodyPr/>
          <a:lstStyle/>
          <a:p>
            <a:pPr fontAlgn="base"/>
            <a:endParaRPr lang="ru-RU" sz="1800" dirty="0" smtClean="0"/>
          </a:p>
          <a:p>
            <a:pPr fontAlgn="base"/>
            <a:endParaRPr lang="ru-RU" sz="1800" dirty="0"/>
          </a:p>
          <a:p>
            <a:pPr fontAlgn="base"/>
            <a:endParaRPr lang="ru-RU" sz="1800" dirty="0" smtClean="0"/>
          </a:p>
          <a:p>
            <a:pPr fontAlgn="base"/>
            <a:endParaRPr lang="ru-RU" sz="1100" b="1" dirty="0" smtClean="0">
              <a:solidFill>
                <a:schemeClr val="bg1"/>
              </a:solidFill>
            </a:endParaRPr>
          </a:p>
          <a:p>
            <a:pPr fontAlgn="base"/>
            <a:endParaRPr lang="ru-RU" sz="1100" b="1" dirty="0">
              <a:solidFill>
                <a:schemeClr val="bg1"/>
              </a:solidFill>
            </a:endParaRPr>
          </a:p>
          <a:p>
            <a:pPr fontAlgn="base"/>
            <a:endParaRPr lang="ru-RU" sz="1100" b="1" dirty="0" smtClean="0">
              <a:solidFill>
                <a:schemeClr val="bg1"/>
              </a:solidFill>
            </a:endParaRPr>
          </a:p>
          <a:p>
            <a:pPr fontAlgn="base"/>
            <a:r>
              <a:rPr lang="ru-RU" sz="1100" b="1" dirty="0" smtClean="0">
                <a:solidFill>
                  <a:schemeClr val="bg1"/>
                </a:solidFill>
              </a:rPr>
              <a:t>Нельзя </a:t>
            </a:r>
            <a:r>
              <a:rPr lang="ru-RU" sz="1100" b="1" dirty="0">
                <a:solidFill>
                  <a:schemeClr val="bg1"/>
                </a:solidFill>
              </a:rPr>
              <a:t>нам на свете прожить без чудес,</a:t>
            </a:r>
          </a:p>
          <a:p>
            <a:pPr fontAlgn="base"/>
            <a:r>
              <a:rPr lang="ru-RU" sz="1100" b="1" dirty="0">
                <a:solidFill>
                  <a:schemeClr val="bg1"/>
                </a:solidFill>
              </a:rPr>
              <a:t>Они нас повсюду встречают.</a:t>
            </a:r>
          </a:p>
          <a:p>
            <a:pPr fontAlgn="base"/>
            <a:r>
              <a:rPr lang="ru-RU" sz="1100" b="1" dirty="0">
                <a:solidFill>
                  <a:schemeClr val="bg1"/>
                </a:solidFill>
              </a:rPr>
              <a:t>Волшебный, осенний и сказочный лес</a:t>
            </a:r>
          </a:p>
          <a:p>
            <a:pPr fontAlgn="base"/>
            <a:r>
              <a:rPr lang="ru-RU" sz="1100" b="1" dirty="0">
                <a:solidFill>
                  <a:schemeClr val="bg1"/>
                </a:solidFill>
              </a:rPr>
              <a:t>Нас в гости к себе приглашает.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9"/>
          </p:nvPr>
        </p:nvSpPr>
        <p:spPr>
          <a:xfrm>
            <a:off x="4388145" y="5260769"/>
            <a:ext cx="3448935" cy="106877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Смех и радость сопровождали весь праздник. Встречали деток сказочные герои —  Старичок-</a:t>
            </a:r>
            <a:r>
              <a:rPr lang="ru-RU" b="1" dirty="0" err="1">
                <a:solidFill>
                  <a:schemeClr val="bg1"/>
                </a:solidFill>
              </a:rPr>
              <a:t>Лесовичок</a:t>
            </a:r>
            <a:r>
              <a:rPr lang="ru-RU" b="1" dirty="0">
                <a:solidFill>
                  <a:schemeClr val="bg1"/>
                </a:solidFill>
              </a:rPr>
              <a:t>, Лисичка, Зайка и Медведь ( эти роли сыграли студенты ОГАОУ ДПО, с которыми детский сад поддерживает тесную взаимосвязь).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2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Рисунок 17"/>
          <p:cNvPicPr>
            <a:picLocks noGrp="1" noChangeAspect="1"/>
          </p:cNvPicPr>
          <p:nvPr>
            <p:ph type="pic" idx="2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8" b="9858"/>
          <a:stretch>
            <a:fillRect/>
          </a:stretch>
        </p:blipFill>
        <p:spPr>
          <a:xfrm>
            <a:off x="7818184" y="2044552"/>
            <a:ext cx="3672626" cy="4092998"/>
          </a:xfrm>
        </p:spPr>
      </p:pic>
      <p:pic>
        <p:nvPicPr>
          <p:cNvPr id="1026" name="Picture 2" descr="IMG-991f6b8b34e67d0d86ffb31bf8a839d7-V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19" y="2362201"/>
            <a:ext cx="3671762" cy="396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Grp="1" noChangeAspect="1"/>
          </p:cNvPicPr>
          <p:nvPr>
            <p:ph type="pic" idx="2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8" b="19228"/>
          <a:stretch>
            <a:fillRect/>
          </a:stretch>
        </p:blipFill>
        <p:spPr>
          <a:xfrm rot="20422796">
            <a:off x="388868" y="1971230"/>
            <a:ext cx="3449637" cy="1857171"/>
          </a:xfr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1706">
            <a:off x="8026132" y="3887208"/>
            <a:ext cx="3483611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9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несколько документов 6"/>
          <p:cNvSpPr/>
          <p:nvPr/>
        </p:nvSpPr>
        <p:spPr>
          <a:xfrm>
            <a:off x="1847528" y="188641"/>
            <a:ext cx="7920880" cy="6552729"/>
          </a:xfrm>
          <a:prstGeom prst="flowChartMulti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трелка вправо с вырезом 1"/>
          <p:cNvSpPr/>
          <p:nvPr/>
        </p:nvSpPr>
        <p:spPr>
          <a:xfrm>
            <a:off x="2783632" y="188640"/>
            <a:ext cx="4896544" cy="962266"/>
          </a:xfrm>
          <a:prstGeom prst="notch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Заключение.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23592" y="1150907"/>
            <a:ext cx="655272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Анализируя работу </a:t>
            </a:r>
            <a:r>
              <a:rPr lang="ru-RU" dirty="0" smtClean="0">
                <a:latin typeface="Times New Roman"/>
                <a:ea typeface="Times New Roman"/>
              </a:rPr>
              <a:t>по проекту,  считаю, что я </a:t>
            </a:r>
            <a:r>
              <a:rPr lang="ru-RU" dirty="0">
                <a:latin typeface="Times New Roman"/>
                <a:ea typeface="Times New Roman"/>
              </a:rPr>
              <a:t>добилась положительного результата. Мне удалось заинтересовать родителей,  у детей </a:t>
            </a:r>
            <a:r>
              <a:rPr lang="ru-RU" dirty="0">
                <a:latin typeface="Times New Roman"/>
                <a:ea typeface="Calibri"/>
              </a:rPr>
              <a:t>развились  творческие способности. Общее дело объединило детей и родителей, сблизило детский сад и семью</a:t>
            </a:r>
            <a:r>
              <a:rPr lang="ru-RU" dirty="0" smtClean="0">
                <a:latin typeface="Times New Roman"/>
                <a:ea typeface="Calibri"/>
              </a:rPr>
              <a:t>. Костюмерная и мини-музей пополнены костюмами, декорациями и куклами.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Calibri"/>
              </a:rPr>
              <a:t>Я считаю свою деятельность </a:t>
            </a:r>
            <a:r>
              <a:rPr lang="ru-RU" dirty="0" smtClean="0">
                <a:latin typeface="Times New Roman"/>
                <a:ea typeface="Calibri"/>
              </a:rPr>
              <a:t>востребованной и актуальной, </a:t>
            </a:r>
            <a:r>
              <a:rPr lang="ru-RU" dirty="0">
                <a:latin typeface="Times New Roman"/>
                <a:ea typeface="Calibri"/>
              </a:rPr>
              <a:t>творчески применяю технологии и программы, участвую в преобразовании среды развития ребёнка. 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Calibri"/>
              </a:rPr>
              <a:t>Освоила ИКТ. На </a:t>
            </a:r>
            <a:r>
              <a:rPr lang="ru-RU" dirty="0" smtClean="0">
                <a:latin typeface="Times New Roman"/>
                <a:ea typeface="Calibri"/>
              </a:rPr>
              <a:t>занятиях, в конкурсах </a:t>
            </a:r>
            <a:r>
              <a:rPr lang="ru-RU" dirty="0">
                <a:latin typeface="Times New Roman"/>
                <a:ea typeface="Calibri"/>
              </a:rPr>
              <a:t>и в работе с родителями использую электронные презентации.</a:t>
            </a:r>
            <a:endParaRPr lang="ru-RU" sz="1600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 </a:t>
            </a:r>
            <a:endParaRPr lang="ru-RU" sz="1600" dirty="0"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0949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489157" y="533400"/>
            <a:ext cx="3836711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Вывод: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799033256"/>
              </p:ext>
            </p:extLst>
          </p:nvPr>
        </p:nvGraphicFramePr>
        <p:xfrm>
          <a:off x="4158145" y="1335297"/>
          <a:ext cx="672764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379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44954590"/>
              </p:ext>
            </p:extLst>
          </p:nvPr>
        </p:nvGraphicFramePr>
        <p:xfrm>
          <a:off x="1524000" y="-46017"/>
          <a:ext cx="9067800" cy="6161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38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graphicEl>
                                              <a:dgm id="{530AFD38-B0C8-4F38-8408-9C1E35E3A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530AFD38-B0C8-4F38-8408-9C1E35E3A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530AFD38-B0C8-4F38-8408-9C1E35E3A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graphicEl>
                                              <a:dgm id="{530AFD38-B0C8-4F38-8408-9C1E35E3A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">
                                            <p:graphicEl>
                                              <a:dgm id="{3B9D7EFF-5F59-444B-82C3-F16B5F0BE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3B9D7EFF-5F59-444B-82C3-F16B5F0BE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3B9D7EFF-5F59-444B-82C3-F16B5F0BE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3B9D7EFF-5F59-444B-82C3-F16B5F0BE8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2">
                                            <p:graphicEl>
                                              <a:dgm id="{0EF36146-AABF-49BB-8476-91273CE6F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0EF36146-AABF-49BB-8476-91273CE6F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0EF36146-AABF-49BB-8476-91273CE6F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0EF36146-AABF-49BB-8476-91273CE6FB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51191988"/>
              </p:ext>
            </p:extLst>
          </p:nvPr>
        </p:nvGraphicFramePr>
        <p:xfrm>
          <a:off x="-247650" y="11132"/>
          <a:ext cx="11620500" cy="6846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720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6290310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План работ по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проекту. 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Методическая работа</a:t>
            </a:r>
            <a:b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Для того, чтобы организовать работу с использованием разнообразных видов совместной деятельности детей и взрослых изучила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следующую технологическую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и программную литературу: «Театрализованная деятельность в детском саду»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А.Е.Антипина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«Театр всевозможного»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А.И.Буренина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«Забавные истории обо всем на свете»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Е.А.Гольцова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«Играем в театр»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Т.А.Доронова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«В мире прекрасного»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Л.В.Куцакова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С.И.Мерзлякова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«Занятия по театрализованной деятельности в детском саду»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Т.И.Петрова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Е.Л.Сергеева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Е.С.Петрова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); «Играем в кукольный театр»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Н.Ф.Сорокина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</a:rPr>
              <a:t>) и др.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52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50" y="320040"/>
            <a:ext cx="10132314" cy="676656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Изучив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пришла к выводу, что нужно не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ограниваться 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сценарной, режиссерской и постановочной работой с детьми-актерами, а через  разные виды детской деятельности проводить </a:t>
            </a:r>
            <a:r>
              <a:rPr lang="ru-RU" sz="3600" i="1" dirty="0">
                <a:latin typeface="Times New Roman" panose="02020603050405020304" pitchFamily="18" charset="0"/>
                <a:ea typeface="Calibri" panose="020F0502020204030204" pitchFamily="34" charset="0"/>
              </a:rPr>
              <a:t>решение задач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, направленных на художественно-эстетическое развитие детей, становления их творческих способностей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1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1158" y="285729"/>
            <a:ext cx="728667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36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Georgia" pitchFamily="18" charset="0"/>
              </a:rPr>
              <a:t>Задачи:</a:t>
            </a:r>
          </a:p>
        </p:txBody>
      </p:sp>
      <p:sp>
        <p:nvSpPr>
          <p:cNvPr id="5124" name="Прямоугольник 4"/>
          <p:cNvSpPr>
            <a:spLocks noChangeArrowheads="1"/>
          </p:cNvSpPr>
          <p:nvPr/>
        </p:nvSpPr>
        <p:spPr bwMode="auto">
          <a:xfrm>
            <a:off x="1809720" y="1071546"/>
            <a:ext cx="7715304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/>
              <a:t>приобщать детей к театральной культуре, пробуждать интерес к театрально-игровой деятельности, создавать необходимые условия для ее проведения;</a:t>
            </a:r>
            <a:endParaRPr lang="ru-RU" sz="2000" b="1" i="1" dirty="0">
              <a:solidFill>
                <a:srgbClr val="B83D6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5" name="Прямоугольник 5"/>
          <p:cNvSpPr>
            <a:spLocks noChangeArrowheads="1"/>
          </p:cNvSpPr>
          <p:nvPr/>
        </p:nvSpPr>
        <p:spPr bwMode="auto">
          <a:xfrm>
            <a:off x="1881158" y="2214555"/>
            <a:ext cx="7643866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dirty="0"/>
              <a:t>развивать творческую активность, инициативу детей в театрализованных играх, самостоятельность в создании художественного образа;</a:t>
            </a:r>
            <a:endParaRPr lang="ru-RU" sz="2000" b="1" i="1" dirty="0">
              <a:solidFill>
                <a:srgbClr val="B83D6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6" name="Прямоугольник 6"/>
          <p:cNvSpPr>
            <a:spLocks noChangeArrowheads="1"/>
          </p:cNvSpPr>
          <p:nvPr/>
        </p:nvSpPr>
        <p:spPr bwMode="auto">
          <a:xfrm>
            <a:off x="1881158" y="3484907"/>
            <a:ext cx="7786742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    формировать </a:t>
            </a:r>
            <a:r>
              <a:rPr lang="ru-RU" dirty="0"/>
              <a:t>умение передавать мимикой, позой, жестом, </a:t>
            </a:r>
            <a:r>
              <a:rPr lang="ru-RU" dirty="0" smtClean="0"/>
              <a:t>        </a:t>
            </a:r>
          </a:p>
          <a:p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/>
              <a:t>движением основные эмоции;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81158" y="4500570"/>
            <a:ext cx="7715304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/>
              <a:t>развивать представления о нравственных качествах человека, эмоциональное осознание самого себя;</a:t>
            </a:r>
            <a:endParaRPr lang="ru-RU" sz="2000" b="1" i="1" dirty="0">
              <a:solidFill>
                <a:srgbClr val="B83D6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881158" y="5403994"/>
            <a:ext cx="7715304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/>
              <a:t>способствовать накоплению у детей представлений о различных видах кукольного театра, декорациях, обучать приемам кукловождения различных видов кукол.</a:t>
            </a:r>
            <a:endParaRPr lang="ru-RU" sz="2000" b="1" i="1" dirty="0">
              <a:solidFill>
                <a:srgbClr val="B83D68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65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8" grpId="0" animBg="1"/>
      <p:bldP spid="4198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565910"/>
          </a:xfrm>
        </p:spPr>
        <p:txBody>
          <a:bodyPr>
            <a:normAutofit/>
          </a:bodyPr>
          <a:lstStyle/>
          <a:p>
            <a:r>
              <a:rPr lang="ru-RU" sz="2700" i="1" dirty="0"/>
              <a:t>В содержание занятий</a:t>
            </a:r>
            <a:r>
              <a:rPr lang="ru-RU" sz="2700" dirty="0"/>
              <a:t> по театрализованной деятельности </a:t>
            </a:r>
            <a:r>
              <a:rPr lang="ru-RU" sz="2700" dirty="0" smtClean="0"/>
              <a:t>включались: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игры в кукольный театр (основы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кукловождения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и кукольного театра);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театральная игра (игра-драматизация, игра-спектакль)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театрализованные действия (праздники, досуги, развлечения)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занятия по технике речи;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самостоятельная театрально-игровая деятельность;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- работа над спектаклем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3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/>
          </p:nvPr>
        </p:nvGraphicFramePr>
        <p:xfrm>
          <a:off x="3647728" y="260648"/>
          <a:ext cx="60486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/>
          </p:nvPr>
        </p:nvGraphicFramePr>
        <p:xfrm>
          <a:off x="1847528" y="2276872"/>
          <a:ext cx="2520280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32779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4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817</TotalTime>
  <Words>1131</Words>
  <Application>Microsoft Office PowerPoint</Application>
  <PresentationFormat>Широкоэкранный</PresentationFormat>
  <Paragraphs>123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37" baseType="lpstr">
      <vt:lpstr>Aharoni</vt:lpstr>
      <vt:lpstr>Arial</vt:lpstr>
      <vt:lpstr>Calibri</vt:lpstr>
      <vt:lpstr>Century Gothic</vt:lpstr>
      <vt:lpstr>Georgia</vt:lpstr>
      <vt:lpstr>Times New Roman</vt:lpstr>
      <vt:lpstr>Trebuchet MS</vt:lpstr>
      <vt:lpstr>Wingdings</vt:lpstr>
      <vt:lpstr>Wingdings 2</vt:lpstr>
      <vt:lpstr>Изящная</vt:lpstr>
      <vt:lpstr>1_Изящная</vt:lpstr>
      <vt:lpstr>След самолета</vt:lpstr>
      <vt:lpstr>2_Изящная</vt:lpstr>
      <vt:lpstr>Исполнитель проекта: Фесюк галина ивановна должность: музыкальный руководитель</vt:lpstr>
      <vt:lpstr>Презентация PowerPoint</vt:lpstr>
      <vt:lpstr>Презентация PowerPoint</vt:lpstr>
      <vt:lpstr>Презентация PowerPoint</vt:lpstr>
      <vt:lpstr>План работ по проекту.   Методическая работа   Для того, чтобы организовать работу с использованием разнообразных видов совместной деятельности детей и взрослых изучила следующую технологическую и программную литературу: «Театрализованная деятельность в детском саду» (А.Е.Антипина); «Театр всевозможного» (А.И.Буренина); «Забавные истории обо всем на свете» (Е.А.Гольцова); «Играем в театр» (Т.А.Доронова); «В мире прекрасного» (Л.В.Куцакова, С.И.Мерзлякова); «Занятия по театрализованной деятельности в детском саду» (Т.И.Петрова, Е.Л.Сергеева, Е.С.Петрова); «Играем в кукольный театр» (Н.Ф.Сорокина) и др. </vt:lpstr>
      <vt:lpstr>Изучив, пришла к выводу, что нужно не ограниваться сценарной, режиссерской и постановочной работой с детьми-актерами, а через  разные виды детской деятельности проводить решение задач, направленных на художественно-эстетическое развитие детей, становления их творческих способностей.  </vt:lpstr>
      <vt:lpstr>Презентация PowerPoint</vt:lpstr>
      <vt:lpstr>В содержание занятий по театрализованной деятельности включались: </vt:lpstr>
      <vt:lpstr>Презентация PowerPoint</vt:lpstr>
      <vt:lpstr>Развитие творческих способностей дошкольников</vt:lpstr>
      <vt:lpstr>Презентация PowerPoint</vt:lpstr>
      <vt:lpstr>Презентация PowerPoint</vt:lpstr>
      <vt:lpstr>Презентация PowerPoint</vt:lpstr>
      <vt:lpstr>Согласно тематическому плану  в отчетный период 2018-2020 г.г. Были проведены следующие мероприятия:</vt:lpstr>
      <vt:lpstr>Музыкальная гостинная «где живет сказка» </vt:lpstr>
      <vt:lpstr>Поддерживам связь с социальными партнерами</vt:lpstr>
      <vt:lpstr>Музыкальная гостиная  «Путешествие по звукам» «Музыка осени» </vt:lpstr>
      <vt:lpstr>Воспитанники (участники проекта) регулярно раз в квартал принимают активное участие в ставшем традиционным в нашем детском саду конкурсе детского творчества «разукрасим мир красками» в номинации «художественное слово» </vt:lpstr>
      <vt:lpstr> Воспитанники МБДОУ д/с № 85 принимают участие в муниципальных конкурсах.  </vt:lpstr>
      <vt:lpstr>Участие в арт -параде </vt:lpstr>
      <vt:lpstr>Выступление воспитанников детского сада на семинаре для музыкальных руководителей Белгородской области совместно с ОГАОУ ДПО «Белгородским институтом развития образования» </vt:lpstr>
      <vt:lpstr>Праздник осени на природе с ростовыми куклами для детей и их родителей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презентация </dc:title>
  <dc:creator>root</dc:creator>
  <cp:lastModifiedBy>root</cp:lastModifiedBy>
  <cp:revision>69</cp:revision>
  <dcterms:created xsi:type="dcterms:W3CDTF">2020-06-22T08:35:39Z</dcterms:created>
  <dcterms:modified xsi:type="dcterms:W3CDTF">2022-03-13T07:51:51Z</dcterms:modified>
</cp:coreProperties>
</file>