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8" r:id="rId5"/>
    <p:sldId id="259" r:id="rId6"/>
    <p:sldId id="270" r:id="rId7"/>
    <p:sldId id="263" r:id="rId8"/>
    <p:sldId id="264" r:id="rId9"/>
    <p:sldId id="265" r:id="rId10"/>
    <p:sldId id="260" r:id="rId11"/>
    <p:sldId id="267" r:id="rId12"/>
    <p:sldId id="268" r:id="rId13"/>
    <p:sldId id="261" r:id="rId14"/>
    <p:sldId id="262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8" d="100"/>
          <a:sy n="18" d="100"/>
        </p:scale>
        <p:origin x="34" y="7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F3138-156F-49DA-BDF3-15177EBCDF64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A4107-7A76-4829-B472-571D04B10D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74;&#1086;&#1089;&#1087;&#1080;&#1090;&#1072;&#1090;&#1100;%20&#1095;&#1077;&#1083;&#1086;&#1074;&#1077;&#1082;&#1072;\&#1042;&#1077;&#1088;&#1073;&#1080;&#1094;&#1082;&#1072;&#1103;%20&#1057;.&#1042;\&#1042;&#1086;&#1089;&#1087;&#1080;&#1090;&#1072;&#1090;&#1100;%20&#1095;&#1077;&#1083;&#1086;&#1074;&#1077;&#1082;&#1072;\&#1044;&#1077;&#1090;&#1089;&#1082;&#1080;&#1081;%20&#1093;&#1086;&#1088;-&#1053;&#1072;&#1088;&#1080;&#1089;&#1091;&#1081;%20&#1101;&#1090;&#1086;&#1090;%20&#1084;&#1080;&#1088;.mp3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71678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Всероссийский конкурс</a:t>
            </a:r>
            <a:b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«Воспитать человека»-2020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85992"/>
            <a:ext cx="9001156" cy="4357718"/>
          </a:xfrm>
        </p:spPr>
        <p:txBody>
          <a:bodyPr>
            <a:normAutofit lnSpcReduction="10000"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Занятие по теме </a:t>
            </a:r>
          </a:p>
          <a:p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 рисую мир»</a:t>
            </a:r>
          </a:p>
          <a:p>
            <a:endParaRPr lang="ru-RU" dirty="0"/>
          </a:p>
          <a:p>
            <a:endParaRPr lang="ru-RU" dirty="0" smtClean="0"/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Вербицкая С.В.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СОШ №15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Каким должен быть человек?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500063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Умным;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Воспитанным;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Добрым;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Сильным;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Здоровым 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 др.</a:t>
            </a:r>
          </a:p>
          <a:p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286248" y="1928802"/>
            <a:ext cx="928694" cy="4429156"/>
          </a:xfrm>
          <a:prstGeom prst="rightBrace">
            <a:avLst>
              <a:gd name="adj1" fmla="val 8333"/>
              <a:gd name="adj2" fmla="val 50983"/>
            </a:avLst>
          </a:prstGeom>
          <a:ln w="889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857752" y="2071678"/>
            <a:ext cx="4572032" cy="442915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Физически развитым человеком !!!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8286808" cy="433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www.culture.ru/storage/images/55394bda85cf4f824e17587ad2f6684e/1882d4b18a4145c4fcac13d2654262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3808575" cy="2928958"/>
          </a:xfrm>
          <a:prstGeom prst="rect">
            <a:avLst/>
          </a:prstGeom>
          <a:noFill/>
        </p:spPr>
      </p:pic>
      <p:pic>
        <p:nvPicPr>
          <p:cNvPr id="2052" name="Picture 4" descr="https://ma3.su/images/easyblog_articles/5107/4463446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428736"/>
            <a:ext cx="3714776" cy="3714776"/>
          </a:xfrm>
          <a:prstGeom prst="rect">
            <a:avLst/>
          </a:prstGeom>
          <a:noFill/>
        </p:spPr>
      </p:pic>
      <p:grpSp>
        <p:nvGrpSpPr>
          <p:cNvPr id="15" name="Группа 14"/>
          <p:cNvGrpSpPr/>
          <p:nvPr/>
        </p:nvGrpSpPr>
        <p:grpSpPr>
          <a:xfrm>
            <a:off x="1857356" y="4500570"/>
            <a:ext cx="5000660" cy="1428736"/>
            <a:chOff x="1928794" y="4786322"/>
            <a:chExt cx="5000660" cy="1428736"/>
          </a:xfrm>
          <a:solidFill>
            <a:srgbClr val="0000FF"/>
          </a:solidFill>
        </p:grpSpPr>
        <p:sp>
          <p:nvSpPr>
            <p:cNvPr id="12" name="Арка 11"/>
            <p:cNvSpPr/>
            <p:nvPr/>
          </p:nvSpPr>
          <p:spPr>
            <a:xfrm rot="10800000">
              <a:off x="2143108" y="4786322"/>
              <a:ext cx="4786346" cy="1428736"/>
            </a:xfrm>
            <a:prstGeom prst="blockArc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Стрелка вверх 13"/>
            <p:cNvSpPr/>
            <p:nvPr/>
          </p:nvSpPr>
          <p:spPr>
            <a:xfrm>
              <a:off x="1928794" y="5000636"/>
              <a:ext cx="785818" cy="571504"/>
            </a:xfrm>
            <a:prstGeom prst="up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928794" y="428604"/>
            <a:ext cx="5500726" cy="1571636"/>
            <a:chOff x="1928794" y="428604"/>
            <a:chExt cx="5500726" cy="1571636"/>
          </a:xfrm>
          <a:solidFill>
            <a:srgbClr val="0000FF"/>
          </a:solidFill>
        </p:grpSpPr>
        <p:sp>
          <p:nvSpPr>
            <p:cNvPr id="11" name="Арка 10"/>
            <p:cNvSpPr/>
            <p:nvPr/>
          </p:nvSpPr>
          <p:spPr>
            <a:xfrm>
              <a:off x="1928794" y="428604"/>
              <a:ext cx="5286412" cy="1571636"/>
            </a:xfrm>
            <a:prstGeom prst="blockArc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Стрелка вниз 15"/>
            <p:cNvSpPr/>
            <p:nvPr/>
          </p:nvSpPr>
          <p:spPr>
            <a:xfrm>
              <a:off x="6643702" y="1214422"/>
              <a:ext cx="785818" cy="571504"/>
            </a:xfrm>
            <a:prstGeom prst="down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8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работа в группах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428736"/>
            <a:ext cx="7715304" cy="54292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0000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10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s://pbs.twimg.com/media/DpYFWp_W4AAEibR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етский хор-Нарисуй этот мир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711575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7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занятия: «Я рисую мир»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такое </a:t>
            </a:r>
          </a:p>
          <a:p>
            <a:pPr algn="ctr">
              <a:buNone/>
            </a:pPr>
            <a:r>
              <a:rPr lang="ru-RU" sz="9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МИР ?</a:t>
            </a:r>
            <a:endParaRPr lang="ru-RU" sz="9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8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ловарь: </a:t>
            </a:r>
            <a:endParaRPr lang="ru-RU" sz="8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ловар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43570" y="1785926"/>
            <a:ext cx="3207675" cy="4525963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500174"/>
            <a:ext cx="5143504" cy="51435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Мир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 Вселенная, планета, земной шар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Мир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дружеские связи, согласие между кем-либо, отсутствие войны;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Мир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население, люди земного шара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Пословицы: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Мир на планете – счастливы</a:t>
            </a:r>
          </a:p>
          <a:p>
            <a:r>
              <a:rPr lang="ru-RU" dirty="0" smtClean="0"/>
              <a:t>Цветам нужно солнце, а людям –</a:t>
            </a:r>
          </a:p>
          <a:p>
            <a:r>
              <a:rPr lang="ru-RU" dirty="0" smtClean="0"/>
              <a:t>Где мир, там и   </a:t>
            </a:r>
          </a:p>
          <a:p>
            <a:r>
              <a:rPr lang="ru-RU" dirty="0" smtClean="0"/>
              <a:t>Мир да лад – большой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84168" y="1628800"/>
            <a:ext cx="230425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дети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2274854"/>
            <a:ext cx="173853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мир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2778910"/>
            <a:ext cx="230425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радость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3312613"/>
            <a:ext cx="18002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34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earth-1755442_128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15317" y="0"/>
            <a:ext cx="10016539" cy="760630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Завещано беречь </a:t>
            </a:r>
            <a:r>
              <a:rPr lang="ru-RU" sz="5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НАМ</a:t>
            </a:r>
            <a:r>
              <a:rPr lang="ru-RU" sz="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этот мир, </a:t>
            </a:r>
          </a:p>
          <a:p>
            <a:pPr>
              <a:spcBef>
                <a:spcPts val="0"/>
              </a:spcBef>
              <a:buNone/>
            </a:pPr>
            <a:r>
              <a:rPr lang="ru-RU" sz="5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Такой неповторимый </a:t>
            </a:r>
            <a:r>
              <a:rPr lang="ru-RU" sz="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рассвете,</a:t>
            </a:r>
          </a:p>
          <a:p>
            <a:pPr>
              <a:spcBef>
                <a:spcPts val="0"/>
              </a:spcBef>
              <a:buNone/>
            </a:pPr>
            <a:r>
              <a:rPr lang="ru-RU" sz="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 с детства очень дорог </a:t>
            </a:r>
            <a:r>
              <a:rPr lang="ru-RU" sz="5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НАМ</a:t>
            </a:r>
            <a:r>
              <a:rPr lang="ru-RU" sz="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мил, </a:t>
            </a:r>
          </a:p>
          <a:p>
            <a:pPr>
              <a:spcBef>
                <a:spcPts val="0"/>
              </a:spcBef>
              <a:buNone/>
            </a:pPr>
            <a:r>
              <a:rPr lang="ru-RU" sz="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будущее мира </a:t>
            </a:r>
            <a:r>
              <a:rPr lang="ru-RU" sz="5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</a:t>
            </a:r>
            <a:r>
              <a:rPr lang="ru-RU" sz="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ответе.</a:t>
            </a:r>
            <a:endParaRPr lang="ru-RU" sz="5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человеч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144</Words>
  <Application>Microsoft Office PowerPoint</Application>
  <PresentationFormat>Экран (4:3)</PresentationFormat>
  <Paragraphs>39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Всероссийский конкурс «Воспитать человека»-2020</vt:lpstr>
      <vt:lpstr>Презентация PowerPoint</vt:lpstr>
      <vt:lpstr>Презентация PowerPoint</vt:lpstr>
      <vt:lpstr>Тема занятия: «Я рисую мир»</vt:lpstr>
      <vt:lpstr>Словарь: </vt:lpstr>
      <vt:lpstr>Пословицы:</vt:lpstr>
      <vt:lpstr>Презентация PowerPoint</vt:lpstr>
      <vt:lpstr>Презентация PowerPoint</vt:lpstr>
      <vt:lpstr>Презентация PowerPoint</vt:lpstr>
      <vt:lpstr>Каким должен быть человек?</vt:lpstr>
      <vt:lpstr>Презентация PowerPoint</vt:lpstr>
      <vt:lpstr>Презентация PowerPoint</vt:lpstr>
      <vt:lpstr>Презентация PowerPoint</vt:lpstr>
      <vt:lpstr>Работа в группах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конкурс «Воспитать человека»-2020</dc:title>
  <dc:creator>Алексей</dc:creator>
  <cp:lastModifiedBy>СВЕТЛАНА</cp:lastModifiedBy>
  <cp:revision>20</cp:revision>
  <dcterms:created xsi:type="dcterms:W3CDTF">2019-11-01T15:45:20Z</dcterms:created>
  <dcterms:modified xsi:type="dcterms:W3CDTF">2020-10-26T17:05:44Z</dcterms:modified>
</cp:coreProperties>
</file>