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3" r:id="rId10"/>
    <p:sldId id="265" r:id="rId11"/>
    <p:sldId id="266" r:id="rId12"/>
    <p:sldId id="270" r:id="rId13"/>
    <p:sldId id="269" r:id="rId14"/>
    <p:sldId id="268" r:id="rId15"/>
    <p:sldId id="267" r:id="rId16"/>
    <p:sldId id="271" r:id="rId17"/>
    <p:sldId id="277" r:id="rId18"/>
    <p:sldId id="276" r:id="rId19"/>
    <p:sldId id="275" r:id="rId20"/>
    <p:sldId id="278" r:id="rId21"/>
    <p:sldId id="274" r:id="rId22"/>
    <p:sldId id="27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660" y="-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43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928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178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85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756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347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128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545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125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812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994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93E3-814C-4D9C-A7D6-D6A3BD93B31D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2B77E-6BAA-440E-B60B-59A908D6E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2782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jpg"/><Relationship Id="rId7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11.jpg"/><Relationship Id="rId4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05487" y="4795897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Подготовили:</a:t>
            </a:r>
          </a:p>
          <a:p>
            <a:pPr algn="r"/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Федотова А.С.</a:t>
            </a:r>
          </a:p>
          <a:p>
            <a:pPr algn="r"/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Литвинова Н.А.</a:t>
            </a:r>
          </a:p>
          <a:p>
            <a:pPr algn="r"/>
            <a:r>
              <a:rPr lang="ru-RU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Груицкая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3115" y="1970367"/>
            <a:ext cx="108333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Есенинский </a:t>
            </a:r>
            <a:r>
              <a:rPr lang="ru-RU" sz="8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endParaRPr lang="ru-RU" sz="8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803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73" y="178754"/>
            <a:ext cx="11696994" cy="6501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59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63" y="111523"/>
            <a:ext cx="10902211" cy="663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36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25015"/>
            <a:ext cx="8848725" cy="663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62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427" y="123986"/>
            <a:ext cx="9911140" cy="658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212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5" y="157162"/>
            <a:ext cx="11410950" cy="654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79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99" y="114299"/>
            <a:ext cx="8839201" cy="662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033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97" y="3485999"/>
            <a:ext cx="4677877" cy="32616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587" y="218802"/>
            <a:ext cx="4888887" cy="31899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98" y="198300"/>
            <a:ext cx="4677877" cy="32104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588" y="3485999"/>
            <a:ext cx="4888887" cy="326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31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759" y="107867"/>
            <a:ext cx="9502291" cy="662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63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4" y="3173684"/>
            <a:ext cx="5633819" cy="35555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3174872"/>
            <a:ext cx="5329237" cy="35543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" t="17243" r="1"/>
          <a:stretch/>
        </p:blipFill>
        <p:spPr>
          <a:xfrm>
            <a:off x="6743700" y="142876"/>
            <a:ext cx="5329235" cy="29432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5" y="142876"/>
            <a:ext cx="5633818" cy="294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605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1" y="185738"/>
            <a:ext cx="8705848" cy="652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50415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8000">
              <a:schemeClr val="accent1">
                <a:lumMod val="5000"/>
                <a:lumOff val="95000"/>
              </a:schemeClr>
            </a:gs>
            <a:gs pos="3000">
              <a:schemeClr val="accent1">
                <a:lumMod val="45000"/>
                <a:lumOff val="55000"/>
                <a:alpha val="34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206" y="635565"/>
            <a:ext cx="7901461" cy="559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2714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425" y="95250"/>
            <a:ext cx="539115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4692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5773">
            <a:off x="4643183" y="414986"/>
            <a:ext cx="3333329" cy="222129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6869">
            <a:off x="8073888" y="3841110"/>
            <a:ext cx="3938993" cy="26234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0811">
            <a:off x="355323" y="921756"/>
            <a:ext cx="3840681" cy="25604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773">
            <a:off x="3812428" y="2117680"/>
            <a:ext cx="4343987" cy="24910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7146">
            <a:off x="813679" y="3857688"/>
            <a:ext cx="3328995" cy="24967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6666">
            <a:off x="4700661" y="4576876"/>
            <a:ext cx="3218375" cy="21434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0898">
            <a:off x="8316897" y="626690"/>
            <a:ext cx="356051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751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448" y="96138"/>
            <a:ext cx="8475259" cy="652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66582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0" t="-317" r="22158"/>
          <a:stretch/>
        </p:blipFill>
        <p:spPr>
          <a:xfrm>
            <a:off x="3637986" y="60327"/>
            <a:ext cx="4956279" cy="6797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2307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307" y="164887"/>
            <a:ext cx="9777493" cy="651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63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374" y="108490"/>
            <a:ext cx="9934413" cy="662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4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00" y="0"/>
            <a:ext cx="51355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24888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517117"/>
              </p:ext>
            </p:extLst>
          </p:nvPr>
        </p:nvGraphicFramePr>
        <p:xfrm>
          <a:off x="6357937" y="1114425"/>
          <a:ext cx="5457828" cy="12858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5888"/>
                <a:gridCol w="1385888"/>
                <a:gridCol w="1385888"/>
                <a:gridCol w="1300164"/>
              </a:tblGrid>
              <a:tr h="1285875"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П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7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Э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Т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265336"/>
              </p:ext>
            </p:extLst>
          </p:nvPr>
        </p:nvGraphicFramePr>
        <p:xfrm>
          <a:off x="2185986" y="2400300"/>
          <a:ext cx="8331204" cy="13287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8534"/>
                <a:gridCol w="1388534"/>
                <a:gridCol w="1388534"/>
                <a:gridCol w="1388534"/>
                <a:gridCol w="1388534"/>
                <a:gridCol w="1388534"/>
              </a:tblGrid>
              <a:tr h="1328737"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С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К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З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7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611154"/>
              </p:ext>
            </p:extLst>
          </p:nvPr>
        </p:nvGraphicFramePr>
        <p:xfrm>
          <a:off x="742951" y="3729037"/>
          <a:ext cx="8343905" cy="1443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5445"/>
                <a:gridCol w="1397285"/>
                <a:gridCol w="1386371"/>
                <a:gridCol w="1371598"/>
                <a:gridCol w="1385888"/>
                <a:gridCol w="1357318"/>
              </a:tblGrid>
              <a:tr h="1443038"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Б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Е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Р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Ё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chemeClr val="bg1"/>
                          </a:solidFill>
                        </a:rPr>
                        <a:t>З</a:t>
                      </a:r>
                      <a:endParaRPr lang="ru-RU" sz="7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6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7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14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975" y="154984"/>
            <a:ext cx="9880816" cy="658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822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427" y="123986"/>
            <a:ext cx="9911140" cy="658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7558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29</Words>
  <Application>Microsoft Office PowerPoint</Application>
  <PresentationFormat>Широкоэкранный</PresentationFormat>
  <Paragraphs>21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</dc:creator>
  <cp:lastModifiedBy>Алла</cp:lastModifiedBy>
  <cp:revision>9</cp:revision>
  <dcterms:created xsi:type="dcterms:W3CDTF">2018-09-10T19:52:50Z</dcterms:created>
  <dcterms:modified xsi:type="dcterms:W3CDTF">2018-09-10T21:10:50Z</dcterms:modified>
</cp:coreProperties>
</file>