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5" r:id="rId3"/>
    <p:sldId id="257" r:id="rId4"/>
    <p:sldId id="262" r:id="rId5"/>
    <p:sldId id="26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62EFC-BD05-407F-8AF9-0F2F2B21A83B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C9448-0F38-42BB-BA7D-47A23F00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image" Target="../media/image8.tiff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5" y="0"/>
            <a:ext cx="9139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1318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Мы  узнаем…</a:t>
            </a:r>
          </a:p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Мы познакомимся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Мы вспомним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ANYA\Desktop\235411827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929198"/>
            <a:ext cx="240664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5" y="0"/>
            <a:ext cx="9139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045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2" y="0"/>
            <a:ext cx="9142288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2" y="0"/>
            <a:ext cx="9142288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200" y="519176"/>
            <a:ext cx="7559040" cy="14508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891473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1" y="0"/>
            <a:ext cx="9142289" cy="6858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400" y="1759087"/>
            <a:ext cx="8331200" cy="29551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0902" y="4131058"/>
            <a:ext cx="2549236" cy="31475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504" y="213360"/>
            <a:ext cx="5999712" cy="14122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952" y="2356104"/>
            <a:ext cx="1428433" cy="173837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987165" y="2419038"/>
            <a:ext cx="1914848" cy="16739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6694" y="2228135"/>
            <a:ext cx="1290612" cy="18592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23781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</Words>
  <Application>Microsoft Office PowerPoint</Application>
  <PresentationFormat>Экран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Цели урока: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ANYA</dc:creator>
  <cp:lastModifiedBy>ANYA</cp:lastModifiedBy>
  <cp:revision>3</cp:revision>
  <dcterms:created xsi:type="dcterms:W3CDTF">2024-01-27T19:48:49Z</dcterms:created>
  <dcterms:modified xsi:type="dcterms:W3CDTF">2024-03-04T19:31:38Z</dcterms:modified>
</cp:coreProperties>
</file>