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9" r:id="rId4"/>
    <p:sldId id="260" r:id="rId5"/>
    <p:sldId id="261" r:id="rId6"/>
    <p:sldId id="258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8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08E8E-931E-4C05-8FF9-6E689CBC8D2D}" type="datetimeFigureOut">
              <a:rPr lang="ru-RU" smtClean="0"/>
              <a:pPr/>
              <a:t>12.10.2021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B620-B3F7-4B4E-A45E-FC549EEF24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08E8E-931E-4C05-8FF9-6E689CBC8D2D}" type="datetimeFigureOut">
              <a:rPr lang="ru-RU" smtClean="0"/>
              <a:pPr/>
              <a:t>12.10.2021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B620-B3F7-4B4E-A45E-FC549EEF24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08E8E-931E-4C05-8FF9-6E689CBC8D2D}" type="datetimeFigureOut">
              <a:rPr lang="ru-RU" smtClean="0"/>
              <a:pPr/>
              <a:t>12.10.2021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B620-B3F7-4B4E-A45E-FC549EEF24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08E8E-931E-4C05-8FF9-6E689CBC8D2D}" type="datetimeFigureOut">
              <a:rPr lang="ru-RU" smtClean="0"/>
              <a:pPr/>
              <a:t>12.10.2021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B620-B3F7-4B4E-A45E-FC549EEF24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08E8E-931E-4C05-8FF9-6E689CBC8D2D}" type="datetimeFigureOut">
              <a:rPr lang="ru-RU" smtClean="0"/>
              <a:pPr/>
              <a:t>12.10.2021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B620-B3F7-4B4E-A45E-FC549EEF24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08E8E-931E-4C05-8FF9-6E689CBC8D2D}" type="datetimeFigureOut">
              <a:rPr lang="ru-RU" smtClean="0"/>
              <a:pPr/>
              <a:t>12.10.2021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B620-B3F7-4B4E-A45E-FC549EEF24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08E8E-931E-4C05-8FF9-6E689CBC8D2D}" type="datetimeFigureOut">
              <a:rPr lang="ru-RU" smtClean="0"/>
              <a:pPr/>
              <a:t>12.10.2021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B620-B3F7-4B4E-A45E-FC549EEF24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08E8E-931E-4C05-8FF9-6E689CBC8D2D}" type="datetimeFigureOut">
              <a:rPr lang="ru-RU" smtClean="0"/>
              <a:pPr/>
              <a:t>12.10.2021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B620-B3F7-4B4E-A45E-FC549EEF24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08E8E-931E-4C05-8FF9-6E689CBC8D2D}" type="datetimeFigureOut">
              <a:rPr lang="ru-RU" smtClean="0"/>
              <a:pPr/>
              <a:t>12.10.2021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B620-B3F7-4B4E-A45E-FC549EEF24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08E8E-931E-4C05-8FF9-6E689CBC8D2D}" type="datetimeFigureOut">
              <a:rPr lang="ru-RU" smtClean="0"/>
              <a:pPr/>
              <a:t>12.10.2021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B620-B3F7-4B4E-A45E-FC549EEF24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908E8E-931E-4C05-8FF9-6E689CBC8D2D}" type="datetimeFigureOut">
              <a:rPr lang="ru-RU" smtClean="0"/>
              <a:pPr/>
              <a:t>12.10.2021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3FB620-B3F7-4B4E-A45E-FC549EEF24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908E8E-931E-4C05-8FF9-6E689CBC8D2D}" type="datetimeFigureOut">
              <a:rPr lang="ru-RU" smtClean="0"/>
              <a:pPr/>
              <a:t>12.10.2021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3FB620-B3F7-4B4E-A45E-FC549EEF24FD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4002186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42977" y="1071546"/>
            <a:ext cx="7000924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Дидактическая игра </a:t>
            </a:r>
          </a:p>
          <a:p>
            <a:pPr algn="ctr"/>
            <a:r>
              <a:rPr lang="ru-RU" sz="4400" b="1" dirty="0" smtClean="0"/>
              <a:t>«Что перепутал художник. </a:t>
            </a:r>
          </a:p>
          <a:p>
            <a:pPr algn="ctr"/>
            <a:r>
              <a:rPr lang="ru-RU" sz="4400" b="1" dirty="0" smtClean="0"/>
              <a:t>Времена года».</a:t>
            </a:r>
          </a:p>
          <a:p>
            <a:endParaRPr lang="ru-RU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3286124"/>
            <a:ext cx="1883721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 flipH="1">
            <a:off x="5286380" y="5143512"/>
            <a:ext cx="32147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dirty="0" smtClean="0"/>
          </a:p>
          <a:p>
            <a:r>
              <a:rPr lang="ru-RU" b="1" dirty="0" smtClean="0"/>
              <a:t>Воспитатель: Анастасова Е.М.</a:t>
            </a:r>
            <a:endParaRPr lang="ru-RU" b="1" dirty="0"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4002186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57158" y="214290"/>
            <a:ext cx="8501122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Игра рассчитана для детей </a:t>
            </a:r>
            <a:r>
              <a:rPr lang="ru-RU" sz="2000" b="1" dirty="0" smtClean="0"/>
              <a:t>4-6 </a:t>
            </a:r>
            <a:r>
              <a:rPr lang="ru-RU" sz="2000" b="1" dirty="0"/>
              <a:t>лет</a:t>
            </a:r>
            <a:r>
              <a:rPr lang="ru-RU" sz="2000" b="1" dirty="0" smtClean="0"/>
              <a:t>.</a:t>
            </a:r>
          </a:p>
          <a:p>
            <a:r>
              <a:rPr lang="ru-RU" sz="2000" b="1" dirty="0"/>
              <a:t>Цель игры: </a:t>
            </a:r>
            <a:r>
              <a:rPr lang="ru-RU" sz="2000" i="1" dirty="0"/>
              <a:t>Обогащать и закреплять словарь детей; развивать у детей</a:t>
            </a:r>
          </a:p>
          <a:p>
            <a:r>
              <a:rPr lang="ru-RU" sz="2000" i="1" dirty="0"/>
              <a:t>внимание, логическое мышление, связную речь, творческие способности,</a:t>
            </a:r>
          </a:p>
          <a:p>
            <a:r>
              <a:rPr lang="ru-RU" sz="2000" i="1" dirty="0"/>
              <a:t>воображение, сообразительность, чувство юмора</a:t>
            </a:r>
            <a:r>
              <a:rPr lang="ru-RU" sz="2000" i="1" dirty="0" smtClean="0"/>
              <a:t>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/>
              <a:t>Задачи игры: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- </a:t>
            </a:r>
            <a:r>
              <a:rPr lang="ru-RU" sz="2000" i="1" dirty="0"/>
              <a:t>обогащать и закреплять словарь детей;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/>
              <a:t>- развивать у детей внимание;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/>
              <a:t>- развивать логическое мышление у детей;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/>
              <a:t>- развивать связную речь у детей;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/>
              <a:t>- развивать творческие способности у детей;</a:t>
            </a: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i="1" dirty="0"/>
              <a:t>- развивать воображение, сообразительность, чувство юмора.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b="1" dirty="0"/>
              <a:t>Правила: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i="1" dirty="0"/>
              <a:t>1. </a:t>
            </a:r>
            <a:r>
              <a:rPr lang="ru-RU" sz="2000" i="1" dirty="0" smtClean="0"/>
              <a:t>Предложить детям определить какое время года изображено на картинке.</a:t>
            </a:r>
            <a:br>
              <a:rPr lang="ru-RU" sz="2000" i="1" dirty="0" smtClean="0"/>
            </a:br>
            <a:r>
              <a:rPr lang="ru-RU" sz="2000" i="1" dirty="0" smtClean="0"/>
              <a:t>2. Подумать, что на картинке изображено неправильно.</a:t>
            </a:r>
            <a:br>
              <a:rPr lang="ru-RU" sz="2000" i="1" dirty="0" smtClean="0"/>
            </a:br>
            <a:r>
              <a:rPr lang="ru-RU" sz="2000" i="1" dirty="0" smtClean="0"/>
              <a:t>3. Объяснить свой выбор полным предложением.</a:t>
            </a:r>
            <a:br>
              <a:rPr lang="ru-RU" sz="2000" i="1" dirty="0" smtClean="0"/>
            </a:br>
            <a:r>
              <a:rPr lang="ru-RU" sz="2000" i="1" dirty="0" smtClean="0"/>
              <a:t>4. Придумать рассказ - небылицу с данной картинкой. (для детей старшего возраста).</a:t>
            </a:r>
            <a:br>
              <a:rPr lang="ru-RU" sz="2000" i="1" dirty="0" smtClean="0"/>
            </a:br>
            <a:r>
              <a:rPr lang="ru-RU" sz="2000" i="1" dirty="0" smtClean="0"/>
              <a:t>5. Предложить свой вариант "</a:t>
            </a:r>
            <a:r>
              <a:rPr lang="ru-RU" sz="2000" i="1" dirty="0"/>
              <a:t>ошибки художника" к данной </a:t>
            </a:r>
            <a:r>
              <a:rPr lang="ru-RU" sz="2000" i="1" dirty="0" smtClean="0"/>
              <a:t>картинке</a:t>
            </a:r>
            <a:r>
              <a:rPr lang="ru-RU" sz="2000" i="1" dirty="0"/>
              <a:t>.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зима.jpe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357222" y="-285776"/>
            <a:ext cx="9787006" cy="7429552"/>
          </a:xfrm>
          <a:prstGeom prst="rect">
            <a:avLst/>
          </a:prstGeom>
        </p:spPr>
      </p:pic>
      <p:pic>
        <p:nvPicPr>
          <p:cNvPr id="3" name="Рисунок 2" descr="depositphotos_189386928-stock-illustration-farmer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3429000"/>
            <a:ext cx="1643042" cy="1800000"/>
          </a:xfrm>
          <a:prstGeom prst="rect">
            <a:avLst/>
          </a:prstGeom>
        </p:spPr>
      </p:pic>
      <p:pic>
        <p:nvPicPr>
          <p:cNvPr id="4" name="Рисунок 3" descr="51347437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86182" y="2857496"/>
            <a:ext cx="1357322" cy="1357322"/>
          </a:xfrm>
          <a:prstGeom prst="rect">
            <a:avLst/>
          </a:prstGeom>
        </p:spPr>
      </p:pic>
      <p:pic>
        <p:nvPicPr>
          <p:cNvPr id="5" name="Рисунок 4" descr="129543_70f4662d7fb09d7d65323d8248691b96f3ee07d9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 rot="10553724">
            <a:off x="7331115" y="553174"/>
            <a:ext cx="1531102" cy="1297461"/>
          </a:xfrm>
          <a:prstGeom prst="rect">
            <a:avLst/>
          </a:prstGeom>
        </p:spPr>
      </p:pic>
      <p:pic>
        <p:nvPicPr>
          <p:cNvPr id="6" name="Рисунок 5" descr="19991_original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0952906">
            <a:off x="2039281" y="3025182"/>
            <a:ext cx="1155600" cy="1782178"/>
          </a:xfrm>
          <a:prstGeom prst="rect">
            <a:avLst/>
          </a:prstGeom>
        </p:spPr>
      </p:pic>
      <p:pic>
        <p:nvPicPr>
          <p:cNvPr id="7" name="Рисунок 6" descr="i - 2020-05-05T205253.685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43504" y="2928934"/>
            <a:ext cx="1357322" cy="1143009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ind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fd5dfbac66fd0c2c2050b3cd76ffe24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 descr="0e868a5737702a9200fb786ab8500ea2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0"/>
            <a:ext cx="2051038" cy="1080000"/>
          </a:xfrm>
          <a:prstGeom prst="rect">
            <a:avLst/>
          </a:prstGeom>
        </p:spPr>
      </p:pic>
      <p:pic>
        <p:nvPicPr>
          <p:cNvPr id="4" name="Рисунок 3" descr="e2b094b751c52c972bf387e012b8747b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15074" y="1643050"/>
            <a:ext cx="1080000" cy="1080000"/>
          </a:xfrm>
          <a:prstGeom prst="rect">
            <a:avLst/>
          </a:prstGeom>
        </p:spPr>
      </p:pic>
      <p:pic>
        <p:nvPicPr>
          <p:cNvPr id="6" name="Рисунок 5" descr="img4 (2)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28992" y="4857760"/>
            <a:ext cx="1440000" cy="1080000"/>
          </a:xfrm>
          <a:prstGeom prst="rect">
            <a:avLst/>
          </a:prstGeom>
        </p:spPr>
      </p:pic>
      <p:pic>
        <p:nvPicPr>
          <p:cNvPr id="7" name="Рисунок 6" descr="маленького-ребенка-мальчик-и-девушка-играя-в-ящике-с-песком-111543196.jpg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72000" y="3286124"/>
            <a:ext cx="2438400" cy="2143116"/>
          </a:xfrm>
          <a:prstGeom prst="rect">
            <a:avLst/>
          </a:prstGeom>
        </p:spPr>
      </p:pic>
      <p:pic>
        <p:nvPicPr>
          <p:cNvPr id="8" name="Рисунок 7" descr="81065332_4295517_093175a5705d76806928467bdb7581eb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715140" y="3786190"/>
            <a:ext cx="1214446" cy="1365752"/>
          </a:xfrm>
          <a:prstGeom prst="rect">
            <a:avLst/>
          </a:prstGeom>
        </p:spPr>
      </p:pic>
      <p:pic>
        <p:nvPicPr>
          <p:cNvPr id="9" name="Рисунок 8" descr="cover_image_big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0800000">
            <a:off x="2071670" y="2928934"/>
            <a:ext cx="2271119" cy="108000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87a87e87bf2d7eb54d782ef91124aca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785850" y="-357214"/>
            <a:ext cx="9929850" cy="7429552"/>
          </a:xfrm>
          <a:prstGeom prst="rect">
            <a:avLst/>
          </a:prstGeom>
        </p:spPr>
      </p:pic>
      <p:pic>
        <p:nvPicPr>
          <p:cNvPr id="3" name="Рисунок 2" descr="9cd383fb63bb576460da9422767971a3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15140" y="-214338"/>
            <a:ext cx="1800000" cy="1800000"/>
          </a:xfrm>
          <a:prstGeom prst="rect">
            <a:avLst/>
          </a:prstGeom>
        </p:spPr>
      </p:pic>
      <p:pic>
        <p:nvPicPr>
          <p:cNvPr id="4" name="Рисунок 3" descr="0011-016-CHto-zimoj-proiskhodit-s-derevjami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9FEFA"/>
              </a:clrFrom>
              <a:clrTo>
                <a:srgbClr val="F9FE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85852" y="1928802"/>
            <a:ext cx="2571768" cy="2440132"/>
          </a:xfrm>
          <a:prstGeom prst="rect">
            <a:avLst/>
          </a:prstGeom>
        </p:spPr>
      </p:pic>
      <p:pic>
        <p:nvPicPr>
          <p:cNvPr id="5" name="Рисунок 4" descr="459293e992ce47404c91779d16b1224d--betta-fish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43042" y="0"/>
            <a:ext cx="2046678" cy="1357298"/>
          </a:xfrm>
          <a:prstGeom prst="rect">
            <a:avLst/>
          </a:prstGeom>
        </p:spPr>
      </p:pic>
      <p:pic>
        <p:nvPicPr>
          <p:cNvPr id="6" name="Рисунок 5" descr="23755734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1643050"/>
            <a:ext cx="2351020" cy="1440000"/>
          </a:xfrm>
          <a:prstGeom prst="rect">
            <a:avLst/>
          </a:prstGeom>
        </p:spPr>
      </p:pic>
      <p:pic>
        <p:nvPicPr>
          <p:cNvPr id="7" name="Рисунок 6" descr="cvety_kartinki_narisovannye_dlya_detey_43_09174153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rot="10401371">
            <a:off x="5702419" y="4202230"/>
            <a:ext cx="1080000" cy="1080000"/>
          </a:xfrm>
          <a:prstGeom prst="rect">
            <a:avLst/>
          </a:prstGeom>
        </p:spPr>
      </p:pic>
      <p:pic>
        <p:nvPicPr>
          <p:cNvPr id="9" name="Рисунок 8" descr="maxresdefault (1).jpg"/>
          <p:cNvPicPr>
            <a:picLocks noChangeAspect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14346" y="5418000"/>
            <a:ext cx="2560000" cy="1440000"/>
          </a:xfrm>
          <a:prstGeom prst="rect">
            <a:avLst/>
          </a:prstGeom>
        </p:spPr>
      </p:pic>
      <p:pic>
        <p:nvPicPr>
          <p:cNvPr id="10" name="Рисунок 9" descr="hello_html_m4370a24e.jpg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29454" y="4000504"/>
            <a:ext cx="1500198" cy="235745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сень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BFBFB"/>
              </a:clrFrom>
              <a:clrTo>
                <a:srgbClr val="FBFBFB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-357214"/>
            <a:ext cx="9358346" cy="7500990"/>
          </a:xfrm>
          <a:prstGeom prst="rect">
            <a:avLst/>
          </a:prstGeom>
          <a:ln>
            <a:solidFill>
              <a:schemeClr val="bg2">
                <a:lumMod val="75000"/>
              </a:schemeClr>
            </a:solidFill>
          </a:ln>
        </p:spPr>
      </p:pic>
      <p:pic>
        <p:nvPicPr>
          <p:cNvPr id="3" name="Рисунок 2" descr="article561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2198" y="4572008"/>
            <a:ext cx="2428892" cy="2071702"/>
          </a:xfrm>
          <a:prstGeom prst="rect">
            <a:avLst/>
          </a:prstGeom>
        </p:spPr>
      </p:pic>
      <p:pic>
        <p:nvPicPr>
          <p:cNvPr id="4" name="Рисунок 3" descr="depositphotos_43402619-stock-illustration-funny-cat-cartoon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2910" y="5715016"/>
            <a:ext cx="1071570" cy="785818"/>
          </a:xfrm>
          <a:prstGeom prst="rect">
            <a:avLst/>
          </a:prstGeom>
        </p:spPr>
      </p:pic>
      <p:pic>
        <p:nvPicPr>
          <p:cNvPr id="5" name="Рисунок 4" descr="elka_kartinka_dlya_detey_1_14090808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85720" y="3500438"/>
            <a:ext cx="1357322" cy="1800000"/>
          </a:xfrm>
          <a:prstGeom prst="rect">
            <a:avLst/>
          </a:prstGeom>
        </p:spPr>
      </p:pic>
      <p:pic>
        <p:nvPicPr>
          <p:cNvPr id="6" name="Рисунок 5" descr="51347437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 rot="11168855">
            <a:off x="4042381" y="3051520"/>
            <a:ext cx="1000132" cy="835967"/>
          </a:xfrm>
          <a:prstGeom prst="rect">
            <a:avLst/>
          </a:prstGeom>
        </p:spPr>
      </p:pic>
      <p:pic>
        <p:nvPicPr>
          <p:cNvPr id="7" name="Рисунок 6" descr="129543_70f4662d7fb09d7d65323d8248691b96f3ee07d9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643570" y="2928934"/>
            <a:ext cx="1428760" cy="1285884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xit" presetSubtype="4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90000">
                                        <p:cTn display="0" masterRel="sameClick">
                                          <p:stCondLst>
                                            <p:cond evt="begin" delay="0">
                                              <p:tn val="1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1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xit" presetSubtype="4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2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 vol="70000">
                                        <p:cTn display="0" masterRel="sameClick">
                                          <p:stCondLst>
                                            <p:cond evt="begin" delay="0">
                                              <p:tn val="3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 builtIn="1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002186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285852" y="1714488"/>
            <a:ext cx="757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Спасибо за внимание.</a:t>
            </a:r>
            <a:endParaRPr lang="ru-RU" sz="4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928934"/>
            <a:ext cx="3673469" cy="36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56</Words>
  <Application>Microsoft Office PowerPoint</Application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giga</dc:creator>
  <cp:lastModifiedBy>giga</cp:lastModifiedBy>
  <cp:revision>20</cp:revision>
  <dcterms:created xsi:type="dcterms:W3CDTF">2020-12-13T13:53:40Z</dcterms:created>
  <dcterms:modified xsi:type="dcterms:W3CDTF">2021-10-12T07:59:58Z</dcterms:modified>
</cp:coreProperties>
</file>