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79" r:id="rId2"/>
    <p:sldId id="317" r:id="rId3"/>
    <p:sldId id="302" r:id="rId4"/>
    <p:sldId id="316" r:id="rId5"/>
    <p:sldId id="297" r:id="rId6"/>
    <p:sldId id="310" r:id="rId7"/>
    <p:sldId id="292" r:id="rId8"/>
    <p:sldId id="261" r:id="rId9"/>
    <p:sldId id="301" r:id="rId10"/>
    <p:sldId id="311" r:id="rId11"/>
    <p:sldId id="312" r:id="rId12"/>
    <p:sldId id="315" r:id="rId13"/>
    <p:sldId id="306" r:id="rId14"/>
  </p:sldIdLst>
  <p:sldSz cx="9144000" cy="6858000" type="screen4x3"/>
  <p:notesSz cx="6888163" cy="100203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24" autoAdjust="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8327C46-7D91-4E5F-8146-79C1097CFD99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D4A848CF-4FDF-4417-8F0D-3FE10E579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6860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0D3CEDE-94D4-4AF7-80B0-F2C4DE402111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27EF8AB6-6141-4C37-AAE8-B8169C7E56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6169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AC48CDDD-AD1A-41DB-9251-5E75F07CC33B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B8DF7CD-6799-4B4D-AD24-1B75F27F9B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B57A9D-D919-4AF9-86A7-8AE469AD7B97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D96B7A-86DF-49F4-A700-1D33F720E9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BEF0F-86BA-4BBE-980C-E1263C631FF3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58072-84D8-4849-8E54-8DACB807EF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3CBF3-318B-42C0-9E71-5B09CA138FFA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8B46DC-4029-44C4-8E40-313CCA3629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40BE6962-7E9A-4C59-8658-DAA9B146FD95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08D6AFC1-16FF-44A6-8633-81A7D74F4B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5509FB-6A66-48A7-A38D-45FF202EF6C5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00312-12D3-442C-AFBA-3059DD5AA0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EEA111-2698-4170-87C0-98CD51ACB92A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9642B-BD76-457C-956B-FE52BC59E4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C5436A-CE4B-4098-8CD5-50809B502921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4BD65-3A7F-4D29-846B-50364A26D0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418175-36AA-408C-B514-82F33746D185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4CA68E-57DD-49A9-8058-49EFBB69BF30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8DB76-E7F6-45C9-B6E0-D36C45831A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CA7C8D-A3B1-4AFF-87EC-770FAE81D595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274A4E-BE1F-4826-A123-92CD4BFC1C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D206C91-CA91-43B4-9C54-9EEA4982237D}" type="datetime1">
              <a:rPr lang="en-US" smtClean="0"/>
              <a:pPr>
                <a:defRPr/>
              </a:pPr>
              <a:t>3/14/2024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учитель начальных кл. Саликаева Т.А. МБОУ "Приисковая СОШ"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AA5CD4-0A17-4E53-B4D9-CE15D47582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1045840" y="2438113"/>
            <a:ext cx="7455250" cy="1205201"/>
          </a:xfrm>
          <a:prstGeom prst="rect">
            <a:avLst/>
          </a:prstGeom>
        </p:spPr>
        <p:txBody>
          <a:bodyPr>
            <a:normAutofit fontScale="2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8000" b="1" i="0" u="none" strike="noStrike" kern="1200" cap="none" spc="0" normalizeH="0" baseline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Тема:</a:t>
            </a:r>
            <a:r>
              <a:rPr kumimoji="0" lang="ru-RU" sz="8000" b="1" i="0" u="none" strike="noStrike" kern="1200" cap="none" spc="0" normalizeH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8600" b="1" i="0" u="none" strike="noStrike" kern="1200" cap="none" spc="0" normalizeH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8600" b="1" dirty="0"/>
              <a:t>«Сложение и вычитание на основе десятичного состава трехзначных чисел»</a:t>
            </a:r>
            <a:r>
              <a:rPr kumimoji="0" lang="ru-RU" sz="8600" b="1" i="0" u="none" strike="noStrike" kern="1200" cap="none" spc="0" normalizeH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 </a:t>
            </a:r>
            <a:r>
              <a:rPr kumimoji="0" lang="ru-RU" sz="8000" b="1" i="0" u="none" strike="noStrike" kern="1200" cap="none" spc="0" normalizeH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ru-RU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Здоровый образ жизни</a:t>
            </a:r>
            <a:r>
              <a:rPr kumimoji="0" lang="ru-RU" sz="8000" b="1" i="0" u="none" strike="noStrike" kern="1200" cap="none" spc="0" normalizeH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 УМК «Школа России». 3 класс. </a:t>
            </a:r>
            <a:endParaRPr kumimoji="0" lang="ru-RU" sz="8000" b="1" i="0" u="none" strike="noStrike" kern="1200" cap="none" spc="0" normalizeH="0" baseline="0" noProof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" name="Picture 4" descr="https://openclipart.org/image/2400px/svg_to_png/183576/skier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7" y="4988155"/>
            <a:ext cx="1947490" cy="132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www.playcast.ru/uploads/2016/11/19/205791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62" y="0"/>
            <a:ext cx="1160330" cy="110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img1.liveinternet.ru/images/attach/c/0/119/53/119053149_5307782_7k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750" y="555164"/>
            <a:ext cx="1096588" cy="12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img-fotki.yandex.ru/get/6313/47407354.659/0_da824_87192fc8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071" y="4720513"/>
            <a:ext cx="758788" cy="13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uning Why Sticker - Runing Why Are Stickers">
            <a:extLst>
              <a:ext uri="{FF2B5EF4-FFF2-40B4-BE49-F238E27FC236}">
                <a16:creationId xmlns:a16="http://schemas.microsoft.com/office/drawing/2014/main" id="{A3AB6BBB-C8C7-4383-9DB2-571E15C1A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992" y="3053262"/>
            <a:ext cx="1509113" cy="145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port Fitness Sticker - Sport Fitness Workout Stickers">
            <a:extLst>
              <a:ext uri="{FF2B5EF4-FFF2-40B4-BE49-F238E27FC236}">
                <a16:creationId xmlns:a16="http://schemas.microsoft.com/office/drawing/2014/main" id="{F17FBE53-56FB-4FD1-BA14-FF56710B60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44195"/>
            <a:ext cx="1177953" cy="14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Бегун">
            <a:extLst>
              <a:ext uri="{FF2B5EF4-FFF2-40B4-BE49-F238E27FC236}">
                <a16:creationId xmlns:a16="http://schemas.microsoft.com/office/drawing/2014/main" id="{1A15BF94-6AB1-4434-A086-B5A7D97B3A7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52" y="4945092"/>
            <a:ext cx="2237233" cy="12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Футболист">
            <a:extLst>
              <a:ext uri="{FF2B5EF4-FFF2-40B4-BE49-F238E27FC236}">
                <a16:creationId xmlns:a16="http://schemas.microsoft.com/office/drawing/2014/main" id="{4E98D3A0-58AE-4619-824C-7584460C76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092" y="398181"/>
            <a:ext cx="2071688" cy="195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56CF739A-8783-4B03-BF14-1930299AED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339" y="278261"/>
            <a:ext cx="1232467" cy="178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77D678D6-10FE-47E6-B5B0-7DFFF1D2C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/>
              <a:t>Закаливание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00312-12D3-442C-AFBA-3059DD5AA0C9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20BD28B-6382-4EDB-9534-3BFA4DAC6EA6}"/>
              </a:ext>
            </a:extLst>
          </p:cNvPr>
          <p:cNvSpPr/>
          <p:nvPr/>
        </p:nvSpPr>
        <p:spPr>
          <a:xfrm>
            <a:off x="179512" y="1340768"/>
            <a:ext cx="8856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100+40=140 (л.)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 людей загорало на пляже.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4B544AB-7F6C-435A-8BE1-E355167D4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564904"/>
            <a:ext cx="6840760" cy="4157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94E7E1D3-3C87-4B92-8442-8A78F25BA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28600"/>
            <a:ext cx="8928992" cy="118417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Положительные эмоции</a:t>
            </a:r>
            <a:br>
              <a:rPr lang="ru-RU" sz="5400" b="1" dirty="0"/>
            </a:b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41A5DB8-7309-4E4B-9D78-08C69FD90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460" y="2636912"/>
            <a:ext cx="5723079" cy="383380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8988551-6A61-4B81-B855-E5BDC6D0F88C}"/>
              </a:ext>
            </a:extLst>
          </p:cNvPr>
          <p:cNvSpPr/>
          <p:nvPr/>
        </p:nvSpPr>
        <p:spPr>
          <a:xfrm>
            <a:off x="251520" y="1052736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100+50+9=159 (к.)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159 комплиментов услышала Вика.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B1CFE-C9AD-43C9-A33F-AEFB42BC3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/>
              <a:t>Полезные привычки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13E9B6-AE72-44A8-BBA7-4C164D2FE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4BD65-3A7F-4D29-846B-50364A26D04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C0BDD6A-50BC-4FF6-BCFA-A6D99AE1EE55}"/>
              </a:ext>
            </a:extLst>
          </p:cNvPr>
          <p:cNvSpPr/>
          <p:nvPr/>
        </p:nvSpPr>
        <p:spPr>
          <a:xfrm>
            <a:off x="107504" y="1052736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125-20=105 (пр.)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 произведений прочитала Рита.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3FA9F2-EBF9-48B4-9CA0-8CC5743DC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2829061"/>
            <a:ext cx="5868455" cy="355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50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5382" y="0"/>
            <a:ext cx="762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Все ребята молодцы!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5286388"/>
            <a:ext cx="6054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Спасибо за урок!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5E3B69-9F47-483F-8D1D-B7CBD4B1933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915816" y="1376799"/>
            <a:ext cx="2664296" cy="3456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AF13839-27D1-434A-B1E1-6D10E265E49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468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4DBEDDE-805E-4267-81D0-B0A007B6A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84934"/>
              </p:ext>
            </p:extLst>
          </p:nvPr>
        </p:nvGraphicFramePr>
        <p:xfrm>
          <a:off x="107505" y="260648"/>
          <a:ext cx="9001000" cy="6204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2157">
                  <a:extLst>
                    <a:ext uri="{9D8B030D-6E8A-4147-A177-3AD203B41FA5}">
                      <a16:colId xmlns:a16="http://schemas.microsoft.com/office/drawing/2014/main" val="3573714755"/>
                    </a:ext>
                  </a:extLst>
                </a:gridCol>
                <a:gridCol w="1824084">
                  <a:extLst>
                    <a:ext uri="{9D8B030D-6E8A-4147-A177-3AD203B41FA5}">
                      <a16:colId xmlns:a16="http://schemas.microsoft.com/office/drawing/2014/main" val="1722381687"/>
                    </a:ext>
                  </a:extLst>
                </a:gridCol>
                <a:gridCol w="2030186">
                  <a:extLst>
                    <a:ext uri="{9D8B030D-6E8A-4147-A177-3AD203B41FA5}">
                      <a16:colId xmlns:a16="http://schemas.microsoft.com/office/drawing/2014/main" val="977060956"/>
                    </a:ext>
                  </a:extLst>
                </a:gridCol>
                <a:gridCol w="2234359">
                  <a:extLst>
                    <a:ext uri="{9D8B030D-6E8A-4147-A177-3AD203B41FA5}">
                      <a16:colId xmlns:a16="http://schemas.microsoft.com/office/drawing/2014/main" val="2665014834"/>
                    </a:ext>
                  </a:extLst>
                </a:gridCol>
                <a:gridCol w="1090214">
                  <a:extLst>
                    <a:ext uri="{9D8B030D-6E8A-4147-A177-3AD203B41FA5}">
                      <a16:colId xmlns:a16="http://schemas.microsoft.com/office/drawing/2014/main" val="845239451"/>
                    </a:ext>
                  </a:extLst>
                </a:gridCol>
              </a:tblGrid>
              <a:tr h="9253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Число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Сотни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Десятки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Единицы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 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318553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736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700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30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6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В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1891310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494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400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90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4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Р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3794936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888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800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80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8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Е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9608091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627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600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20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7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Ь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080726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962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900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60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2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Д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126959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543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500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40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3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8077693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371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300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70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1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З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1598052"/>
                  </a:ext>
                </a:extLst>
              </a:tr>
              <a:tr h="44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255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200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50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5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О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618912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8FC97B-158D-45AD-9972-0D7D86A4F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8B46DC-4029-44C4-8E40-313CCA3629C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538298C0-5226-43C9-976D-DC381F6E4FB3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40579749"/>
              </p:ext>
            </p:extLst>
          </p:nvPr>
        </p:nvGraphicFramePr>
        <p:xfrm>
          <a:off x="452487" y="1225484"/>
          <a:ext cx="823431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9289">
                  <a:extLst>
                    <a:ext uri="{9D8B030D-6E8A-4147-A177-3AD203B41FA5}">
                      <a16:colId xmlns:a16="http://schemas.microsoft.com/office/drawing/2014/main" val="3530084877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2688891758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3012111599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2632991585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2325248541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962910103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2859453585"/>
                    </a:ext>
                  </a:extLst>
                </a:gridCol>
                <a:gridCol w="1029289">
                  <a:extLst>
                    <a:ext uri="{9D8B030D-6E8A-4147-A177-3AD203B41FA5}">
                      <a16:colId xmlns:a16="http://schemas.microsoft.com/office/drawing/2014/main" val="3101150441"/>
                    </a:ext>
                  </a:extLst>
                </a:gridCol>
              </a:tblGrid>
              <a:tr h="367698">
                <a:tc>
                  <a:txBody>
                    <a:bodyPr/>
                    <a:lstStyle/>
                    <a:p>
                      <a:r>
                        <a:rPr lang="en-US" sz="9600" b="1" dirty="0"/>
                        <a:t>1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2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3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4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5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6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7</a:t>
                      </a:r>
                      <a:endParaRPr lang="ru-RU" sz="9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600" b="1" dirty="0"/>
                        <a:t>8</a:t>
                      </a:r>
                      <a:endParaRPr lang="ru-RU" sz="9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034102"/>
                  </a:ext>
                </a:extLst>
              </a:tr>
              <a:tr h="367698">
                <a:tc>
                  <a:txBody>
                    <a:bodyPr/>
                    <a:lstStyle/>
                    <a:p>
                      <a:r>
                        <a:rPr lang="ru-RU" sz="9600" b="1" dirty="0"/>
                        <a:t>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600" b="1" dirty="0"/>
                        <a:t>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643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693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E28A328-8130-4C24-8257-BCD347CDF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01208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/>
              <a:t>213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7412" name="AutoShape 4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0" name="AutoShape 12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2" name="AutoShape 14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4" name="AutoShape 16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6" name="AutoShape 18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8" name="AutoShape 20" descr="https://club-tm.ru/clubimages2/aHR0cHM6Ly9pbmMtbmV3cy5ydS9kYXRhL2luYy9wcmV2aWV3LzIwMjItMDIvMDcvaW1hZ2UtMjU3OC0xNjQ0MjA3ODQyLTYyMHg0MTMud2VicA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Picture 1" descr="C:\Users\Liza\Desktop\матаан.jpg">
            <a:extLst>
              <a:ext uri="{FF2B5EF4-FFF2-40B4-BE49-F238E27FC236}">
                <a16:creationId xmlns:a16="http://schemas.microsoft.com/office/drawing/2014/main" id="{38B91DEA-0147-4258-BEBB-C02551C32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73" y="332656"/>
            <a:ext cx="9144000" cy="45365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06E4127-2074-489A-8666-E55948346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3068960"/>
            <a:ext cx="9001000" cy="1224136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10700" b="1" dirty="0"/>
            </a:br>
            <a:br>
              <a:rPr lang="en-US" sz="10700" b="1" dirty="0"/>
            </a:br>
            <a:br>
              <a:rPr lang="en-US" sz="10700" b="1" dirty="0"/>
            </a:br>
            <a:br>
              <a:rPr lang="en-US" sz="10700" b="1" dirty="0"/>
            </a:br>
            <a:br>
              <a:rPr lang="en-US" sz="10700" b="1" dirty="0"/>
            </a:br>
            <a:br>
              <a:rPr lang="en-US" sz="10700" b="1" dirty="0"/>
            </a:br>
            <a:br>
              <a:rPr lang="en-US" sz="10700" b="1" dirty="0"/>
            </a:br>
            <a:r>
              <a:rPr lang="ru-RU" sz="10700" b="1" dirty="0">
                <a:solidFill>
                  <a:srgbClr val="0070C0"/>
                </a:solidFill>
              </a:rPr>
              <a:t>200+10+3=213</a:t>
            </a:r>
            <a:br>
              <a:rPr lang="ru-RU" sz="10700" b="1" dirty="0"/>
            </a:br>
            <a:br>
              <a:rPr lang="ru-RU" sz="10700" b="1" dirty="0"/>
            </a:br>
            <a:br>
              <a:rPr lang="ru-RU" b="1" dirty="0"/>
            </a:b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8DB76-E7F6-45C9-B6E0-D36C45831A3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5EC86B-C937-421B-9EFC-4E3A1A77BD97}"/>
              </a:ext>
            </a:extLst>
          </p:cNvPr>
          <p:cNvSpPr/>
          <p:nvPr/>
        </p:nvSpPr>
        <p:spPr>
          <a:xfrm>
            <a:off x="971600" y="1767007"/>
            <a:ext cx="777686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0070C0"/>
                </a:solidFill>
                <a:latin typeface="+mj-lt"/>
              </a:rPr>
              <a:t>200+13=213</a:t>
            </a:r>
            <a:br>
              <a:rPr lang="ru-RU" sz="9600" b="1" dirty="0"/>
            </a:b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5F505C6-6BAF-4F76-8C69-B2814E97F098}"/>
              </a:ext>
            </a:extLst>
          </p:cNvPr>
          <p:cNvSpPr/>
          <p:nvPr/>
        </p:nvSpPr>
        <p:spPr>
          <a:xfrm>
            <a:off x="612647" y="3212976"/>
            <a:ext cx="79197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 dirty="0"/>
              <a:t> </a:t>
            </a:r>
            <a:r>
              <a:rPr lang="ru-RU" sz="9600" b="1" dirty="0">
                <a:solidFill>
                  <a:srgbClr val="0070C0"/>
                </a:solidFill>
                <a:latin typeface="+mj-lt"/>
              </a:rPr>
              <a:t>210+3=213</a:t>
            </a:r>
            <a:endParaRPr lang="ru-RU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AC36183-EBF7-4CA4-A17A-988ACBC0A43D}"/>
              </a:ext>
            </a:extLst>
          </p:cNvPr>
          <p:cNvSpPr/>
          <p:nvPr/>
        </p:nvSpPr>
        <p:spPr>
          <a:xfrm>
            <a:off x="971600" y="4437112"/>
            <a:ext cx="777686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0070C0"/>
                </a:solidFill>
                <a:latin typeface="+mj-lt"/>
              </a:rPr>
              <a:t>203+10=213</a:t>
            </a:r>
            <a:br>
              <a:rPr lang="ru-RU" sz="9600" b="1" dirty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pngpress.com/wp-content/uploads/2020/08/uploads_gold_medal_gold_medal_PNG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pngpress.com/wp-content/uploads/2020/08/uploads_gold_medal_gold_medal_PNG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img2.freepng.ru/20200116/wca/transparent-gold-medal-5e200e9987b5c9.18277080157915919355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05D74D48-61C2-48BF-B573-DF4F4FD07C49}"/>
              </a:ext>
            </a:extLst>
          </p:cNvPr>
          <p:cNvSpPr txBox="1">
            <a:spLocks/>
          </p:cNvSpPr>
          <p:nvPr/>
        </p:nvSpPr>
        <p:spPr>
          <a:xfrm>
            <a:off x="35496" y="332656"/>
            <a:ext cx="9001000" cy="108012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8400" b="1" dirty="0">
                <a:solidFill>
                  <a:srgbClr val="0070C0"/>
                </a:solidFill>
              </a:rPr>
              <a:t>213-3=210</a:t>
            </a:r>
            <a:br>
              <a:rPr lang="ru-RU" sz="25600" b="1" dirty="0"/>
            </a:br>
            <a:br>
              <a:rPr lang="ru-RU" sz="10700" b="1" dirty="0"/>
            </a:br>
            <a:br>
              <a:rPr lang="ru-RU" b="1" dirty="0"/>
            </a:br>
            <a:endParaRPr lang="ru-RU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299ADC-0CC1-45A8-858E-0956FC66027D}"/>
              </a:ext>
            </a:extLst>
          </p:cNvPr>
          <p:cNvSpPr/>
          <p:nvPr/>
        </p:nvSpPr>
        <p:spPr>
          <a:xfrm>
            <a:off x="1331640" y="1585094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0070C0"/>
                </a:solidFill>
                <a:latin typeface="+mj-lt"/>
              </a:rPr>
              <a:t>213-10=203</a:t>
            </a:r>
            <a:endParaRPr lang="ru-RU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67BFD50-D9B7-43BB-982C-7B1EA9764D7D}"/>
              </a:ext>
            </a:extLst>
          </p:cNvPr>
          <p:cNvSpPr/>
          <p:nvPr/>
        </p:nvSpPr>
        <p:spPr>
          <a:xfrm>
            <a:off x="1331640" y="3068960"/>
            <a:ext cx="76328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0070C0"/>
                </a:solidFill>
                <a:latin typeface="+mj-lt"/>
              </a:rPr>
              <a:t>213-13=200</a:t>
            </a:r>
            <a:br>
              <a:rPr lang="ru-RU" sz="9600" b="1" dirty="0"/>
            </a:b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6221A0C-8A14-47FF-87C6-B74F55A8B2DB}"/>
              </a:ext>
            </a:extLst>
          </p:cNvPr>
          <p:cNvSpPr/>
          <p:nvPr/>
        </p:nvSpPr>
        <p:spPr>
          <a:xfrm>
            <a:off x="1403648" y="4638620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0070C0"/>
                </a:solidFill>
                <a:latin typeface="+mj-lt"/>
              </a:rPr>
              <a:t>213-200=13</a:t>
            </a:r>
            <a:endParaRPr lang="ru-RU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835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A9A8BDC-FC2A-4165-9EA9-B98D291FF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/>
              <a:t>Правильное питание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>
              <a:defRPr/>
            </a:pPr>
            <a:r>
              <a:rPr lang="ru-RU" sz="5400" b="1" dirty="0">
                <a:solidFill>
                  <a:schemeClr val="tx1"/>
                </a:solidFill>
              </a:rPr>
              <a:t>         </a:t>
            </a:r>
          </a:p>
        </p:txBody>
      </p:sp>
      <p:sp>
        <p:nvSpPr>
          <p:cNvPr id="9220" name="AutoShape 4" descr="https://cdnn21.img.ria.ru/images/07e6/02/0d/1772589491_0:0:2894:1627_1920x0_80_0_0_02c75f84ca10f76292d9727bfe9345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68E65A-FE6F-478A-B87B-B203B6C46078}"/>
              </a:ext>
            </a:extLst>
          </p:cNvPr>
          <p:cNvSpPr/>
          <p:nvPr/>
        </p:nvSpPr>
        <p:spPr>
          <a:xfrm>
            <a:off x="323528" y="126876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100+60+9=169 (кг) </a:t>
            </a:r>
            <a:endParaRPr lang="ru-RU" sz="4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169 кг фруктов купили в столовую. </a:t>
            </a:r>
            <a:endParaRPr lang="ru-RU" sz="4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F2A0BB-D8BE-4DAD-9778-B1409DF59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7" y="2705320"/>
            <a:ext cx="3577873" cy="37480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3CA142-B361-4FAD-B7D2-C13FD6CB4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23" y="3266301"/>
            <a:ext cx="3505200" cy="3123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Text Box 17"/>
          <p:cNvSpPr txBox="1">
            <a:spLocks noChangeArrowheads="1"/>
          </p:cNvSpPr>
          <p:nvPr/>
        </p:nvSpPr>
        <p:spPr bwMode="auto">
          <a:xfrm>
            <a:off x="4500563" y="476250"/>
            <a:ext cx="39592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6000" b="1"/>
          </a:p>
        </p:txBody>
      </p:sp>
      <p:sp>
        <p:nvSpPr>
          <p:cNvPr id="130074" name="Text Box 26"/>
          <p:cNvSpPr txBox="1">
            <a:spLocks noChangeArrowheads="1"/>
          </p:cNvSpPr>
          <p:nvPr/>
        </p:nvSpPr>
        <p:spPr bwMode="auto">
          <a:xfrm>
            <a:off x="539750" y="5942013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>
              <a:solidFill>
                <a:srgbClr val="FFCC66"/>
              </a:solidFill>
            </a:endParaRPr>
          </a:p>
        </p:txBody>
      </p:sp>
      <p:sp>
        <p:nvSpPr>
          <p:cNvPr id="11268" name="AutoShape 4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4" name="AutoShape 10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2" name="AutoShape 18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4" name="AutoShape 20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6" name="AutoShape 22" descr="https://img.sportsdaily.ru/iblock/74c/74c96ebc5abdde2adea3ae756cc3b504/689fc211d875d371b46ae085908942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5835F7-0B55-4AA6-B585-7BB2F6C89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/>
              <a:t>Режим дня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15EDFE9-3BC6-4B93-9036-B123CDBF189A}"/>
              </a:ext>
            </a:extLst>
          </p:cNvPr>
          <p:cNvSpPr/>
          <p:nvPr/>
        </p:nvSpPr>
        <p:spPr>
          <a:xfrm>
            <a:off x="323528" y="3085060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.</a:t>
            </a:r>
            <a:endParaRPr lang="ru-RU" sz="4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81A200-9CD4-4851-A061-FAD497886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298" y="1291809"/>
            <a:ext cx="4314623" cy="465020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A7372BE-405B-46FA-8411-219483188E0B}"/>
              </a:ext>
            </a:extLst>
          </p:cNvPr>
          <p:cNvSpPr/>
          <p:nvPr/>
        </p:nvSpPr>
        <p:spPr>
          <a:xfrm>
            <a:off x="323528" y="1451273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200+60=260 (мин)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260 минут ученики находятся в школе.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2687</TotalTime>
  <Words>232</Words>
  <Application>Microsoft Office PowerPoint</Application>
  <PresentationFormat>Экран (4:3)</PresentationFormat>
  <Paragraphs>95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213</vt:lpstr>
      <vt:lpstr>       200+10+3=213   </vt:lpstr>
      <vt:lpstr>Презентация PowerPoint</vt:lpstr>
      <vt:lpstr>Правильное питание</vt:lpstr>
      <vt:lpstr>Режим дня</vt:lpstr>
      <vt:lpstr>Закаливание</vt:lpstr>
      <vt:lpstr>Положительные эмоции </vt:lpstr>
      <vt:lpstr>Полезные привычки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Zver</cp:lastModifiedBy>
  <cp:revision>196</cp:revision>
  <dcterms:created xsi:type="dcterms:W3CDTF">2017-03-30T02:42:13Z</dcterms:created>
  <dcterms:modified xsi:type="dcterms:W3CDTF">2024-03-14T12:05:23Z</dcterms:modified>
</cp:coreProperties>
</file>