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7" r:id="rId3"/>
    <p:sldId id="278" r:id="rId4"/>
    <p:sldId id="275" r:id="rId5"/>
    <p:sldId id="276" r:id="rId6"/>
    <p:sldId id="279" r:id="rId7"/>
    <p:sldId id="280" r:id="rId8"/>
    <p:sldId id="281" r:id="rId9"/>
    <p:sldId id="282" r:id="rId10"/>
    <p:sldId id="265" r:id="rId11"/>
    <p:sldId id="266" r:id="rId12"/>
    <p:sldId id="271" r:id="rId13"/>
    <p:sldId id="272" r:id="rId14"/>
    <p:sldId id="270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5C3023A0-BD21-4AF0-8683-C6A272BBC928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50CC5F13-9485-4C4E-A2EA-925CA1EEAD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023A0-BD21-4AF0-8683-C6A272BBC928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C5F13-9485-4C4E-A2EA-925CA1EEAD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023A0-BD21-4AF0-8683-C6A272BBC928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C5F13-9485-4C4E-A2EA-925CA1EEAD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023A0-BD21-4AF0-8683-C6A272BBC928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C5F13-9485-4C4E-A2EA-925CA1EEAD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023A0-BD21-4AF0-8683-C6A272BBC928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C5F13-9485-4C4E-A2EA-925CA1EEAD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023A0-BD21-4AF0-8683-C6A272BBC928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C5F13-9485-4C4E-A2EA-925CA1EEAD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023A0-BD21-4AF0-8683-C6A272BBC928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C5F13-9485-4C4E-A2EA-925CA1EEAD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023A0-BD21-4AF0-8683-C6A272BBC928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C5F13-9485-4C4E-A2EA-925CA1EEAD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023A0-BD21-4AF0-8683-C6A272BBC928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C5F13-9485-4C4E-A2EA-925CA1EEAD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5C3023A0-BD21-4AF0-8683-C6A272BBC928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50CC5F13-9485-4C4E-A2EA-925CA1EEAD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5C3023A0-BD21-4AF0-8683-C6A272BBC928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50CC5F13-9485-4C4E-A2EA-925CA1EEAD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C3023A0-BD21-4AF0-8683-C6A272BBC928}" type="datetimeFigureOut">
              <a:rPr lang="ru-RU" smtClean="0"/>
              <a:pPr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0CC5F13-9485-4C4E-A2EA-925CA1EEAD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«Обелиск»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Кравченко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Н.Б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 Князева Земфира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класс, МКОУ «ОШИ» г. Карабаша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47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908720"/>
            <a:ext cx="5723468" cy="84197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988840"/>
            <a:ext cx="6408712" cy="3456384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воспитания чувства уважения к историческому прошлому через восстановление памятников, благоустройство территории памятника «Первым маёвкам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43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908720"/>
            <a:ext cx="5723468" cy="57606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484784"/>
            <a:ext cx="6984776" cy="4248472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создать условия для формирования духовно богатого гражданина и патриота России;</a:t>
            </a:r>
          </a:p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содействовать воспитанию уважения к культурному и историческому прошлому России, к защитникам Отечества, памяти павшим;</a:t>
            </a:r>
          </a:p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содействовать воспитанию любви и уважения к родной школе, городу, людям, живущим на родной земле;</a:t>
            </a:r>
          </a:p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составление плана благоустройства памятника;</a:t>
            </a:r>
          </a:p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привлекать внимание детей к сохранению исторического и природного окружения;</a:t>
            </a:r>
          </a:p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формировать навыки практической деятельности у обучающихся по благоустройству и уходу за территорией у памятника  участникам военных событий.</a:t>
            </a:r>
          </a:p>
        </p:txBody>
      </p:sp>
    </p:spTree>
    <p:extLst>
      <p:ext uri="{BB962C8B-B14F-4D97-AF65-F5344CB8AC3E}">
        <p14:creationId xmlns:p14="http://schemas.microsoft.com/office/powerpoint/2010/main" val="255271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908720"/>
            <a:ext cx="5723468" cy="57606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реализации проекта: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916832"/>
            <a:ext cx="6552728" cy="3384376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Словесный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(беседа о значимости обелиска для города, о посильной помощи для сохранения надлежащего вида территории обелиска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Проблемно-поисковый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(составление сметы проекта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Репродуктивный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(применение знаний на практике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58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836712"/>
            <a:ext cx="5723468" cy="57606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Смета проекта: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539639"/>
              </p:ext>
            </p:extLst>
          </p:nvPr>
        </p:nvGraphicFramePr>
        <p:xfrm>
          <a:off x="1187624" y="1412776"/>
          <a:ext cx="6840760" cy="429759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0040"/>
                <a:gridCol w="2952328"/>
                <a:gridCol w="648072"/>
                <a:gridCol w="1512168"/>
                <a:gridCol w="1368152"/>
              </a:tblGrid>
              <a:tr h="4664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материала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Цена за единицу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(руб.)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(руб.)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</a:tr>
              <a:tr h="310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Цемент М 300 (1 мешок - 50 кг)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шт.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</a:tr>
              <a:tr h="310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Песок (1 мешок - 50 кг)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шт.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</a:tr>
              <a:tr h="1554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Щебень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т.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</a:tr>
              <a:tr h="1554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Шпатель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шт.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</a:tr>
              <a:tr h="310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Краска красная эмаль банка 3 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шт.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</a:tr>
              <a:tr h="3178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Фасадная акриловая краска 15 кг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шт.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</a:tr>
              <a:tr h="310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Армирующая сетка металлическая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рул.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</a:tr>
              <a:tr h="337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Сетка для штукатурки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металлическая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рул.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</a:tr>
              <a:tr h="310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Бордюр 1000*300*150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шт.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</a:tr>
              <a:tr h="3044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Кисть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шт.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</a:tr>
              <a:tr h="3109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Растворитель уайт спирит 1 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б.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</a:tr>
              <a:tr h="1554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чел.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40000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</a:tr>
              <a:tr h="155485">
                <a:tc gridSpan="4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55820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8739" marR="3873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265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052736"/>
            <a:ext cx="7056784" cy="576064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при реализации проекта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772816"/>
            <a:ext cx="7056784" cy="3960440"/>
          </a:xfrm>
        </p:spPr>
        <p:txBody>
          <a:bodyPr>
            <a:normAutofit/>
          </a:bodyPr>
          <a:lstStyle/>
          <a:p>
            <a:pPr algn="l"/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Восстановление памятника и благоустройство территории обелиска.</a:t>
            </a:r>
          </a:p>
          <a:p>
            <a:pPr algn="l"/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Приобретение обучающимися социальных навыков: умение работать в группе, организовывать свою деятельность, общаться со взрослыми, умение руководить.</a:t>
            </a:r>
          </a:p>
          <a:p>
            <a:pPr algn="l"/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 Воспитание чувства уважения и любви к своим корням, людям старшего поколения, к малой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Родине.</a:t>
            </a:r>
          </a:p>
          <a:p>
            <a:pPr algn="l"/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по реализации проекта будет распространен через листовки,  сайт ОО,  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ВКонтакте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1052736"/>
            <a:ext cx="5723468" cy="576064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 по проекту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772816"/>
            <a:ext cx="7056784" cy="4032448"/>
          </a:xfrm>
        </p:spPr>
        <p:txBody>
          <a:bodyPr>
            <a:normAutofit/>
          </a:bodyPr>
          <a:lstStyle/>
          <a:p>
            <a:pPr algn="l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 проекта заключается в воспитании учащихся на реальных примерах из жизни, существенно повышает уровень развития нравственно-патриотических качеств личности, формирует позицию деятельностного участия в социально полезных делах.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48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060848"/>
            <a:ext cx="6965245" cy="1202485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093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124744"/>
            <a:ext cx="6399813" cy="45983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Сменяя друг друга, идут поколения,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память о прошлом не знает забвенья.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грозные строки взывают с гранита: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"Никто не забыт, ничто не забыто!"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154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871194" cy="575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0458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252" y="617892"/>
            <a:ext cx="7655172" cy="569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037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254" y="563848"/>
            <a:ext cx="7655170" cy="5745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27680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89" y="620688"/>
            <a:ext cx="7832743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4338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00269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ператор\Desktop\2017-04-11 17.12.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83456" y="-373101"/>
            <a:ext cx="5789287" cy="763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68481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252" y="617892"/>
            <a:ext cx="7727180" cy="569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89658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643</TotalTime>
  <Words>408</Words>
  <Application>Microsoft Office PowerPoint</Application>
  <PresentationFormat>Экран (4:3)</PresentationFormat>
  <Paragraphs>96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Кнопка</vt:lpstr>
      <vt:lpstr>ПРОЕКТ «Обелиск»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Цель проекта:</vt:lpstr>
      <vt:lpstr>Задачи проекта:</vt:lpstr>
      <vt:lpstr>Методы реализации проекта:</vt:lpstr>
      <vt:lpstr>Смета проекта:</vt:lpstr>
      <vt:lpstr>Результаты при реализации проекта</vt:lpstr>
      <vt:lpstr>Вывод по проекту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Карабаш: страницы истории</dc:title>
  <dc:creator>user</dc:creator>
  <cp:lastModifiedBy>Оператор</cp:lastModifiedBy>
  <cp:revision>49</cp:revision>
  <dcterms:created xsi:type="dcterms:W3CDTF">2013-12-02T04:36:36Z</dcterms:created>
  <dcterms:modified xsi:type="dcterms:W3CDTF">2021-10-22T08:25:10Z</dcterms:modified>
</cp:coreProperties>
</file>