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9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D:\фоны и шаблоны\a70f927fce72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6520B-0952-440F-88A5-4EBB2FF4BA31}" type="datetimeFigureOut">
              <a:rPr lang="ru-RU"/>
              <a:pPr>
                <a:defRPr/>
              </a:pPr>
              <a:t>20.10.2014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D592C-B9E9-43E9-968F-E6A85710A2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4B305-16CA-4E2A-87B1-D734D1AD9B77}" type="datetimeFigureOut">
              <a:rPr lang="ru-RU"/>
              <a:pPr>
                <a:defRPr/>
              </a:pPr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767A1-B192-44BF-8720-DFF9EAE486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7F519-BC2F-4094-8DB5-070C2049E506}" type="datetimeFigureOut">
              <a:rPr lang="ru-RU"/>
              <a:pPr>
                <a:defRPr/>
              </a:pPr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44F36-0C37-4A5E-9C42-307C5E4DF3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F4A1D-9983-46D7-8F7E-A086CEEA5132}" type="datetimeFigureOut">
              <a:rPr lang="ru-RU"/>
              <a:pPr>
                <a:defRPr/>
              </a:pPr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31D75-77B3-4039-A0D6-A1D402DC05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92DA4-51BB-4BC8-B2FF-5B6C34357BB9}" type="datetimeFigureOut">
              <a:rPr lang="ru-RU"/>
              <a:pPr>
                <a:defRPr/>
              </a:pPr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A8F1D-5C1D-4A3B-9294-1841DD7BDF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CE328-39FF-4500-9499-8A3943D557B4}" type="datetimeFigureOut">
              <a:rPr lang="ru-RU"/>
              <a:pPr>
                <a:defRPr/>
              </a:pPr>
              <a:t>20.10.2014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5ECA2-8E28-4A0D-A0FC-50FE726850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F5B9DD-FCAB-4771-A1F1-8D7CAEA1C104}" type="datetimeFigureOut">
              <a:rPr lang="ru-RU"/>
              <a:pPr>
                <a:defRPr/>
              </a:pPr>
              <a:t>20.10.2014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33427-BCCF-4BBC-83EC-599293D741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97B24-1293-4C5B-9340-364595E4C78E}" type="datetimeFigureOut">
              <a:rPr lang="ru-RU"/>
              <a:pPr>
                <a:defRPr/>
              </a:pPr>
              <a:t>20.10.2014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F2DC1-77B1-41C0-AC45-CF569AD404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14C2B-5BBC-4CBB-A7E0-D6B34452C7BE}" type="datetimeFigureOut">
              <a:rPr lang="ru-RU"/>
              <a:pPr>
                <a:defRPr/>
              </a:pPr>
              <a:t>20.10.2014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671C4-AD00-4E3A-9C61-81EF0CBC27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D26C0-D0BA-400D-A028-01D35D1B2E89}" type="datetimeFigureOut">
              <a:rPr lang="ru-RU"/>
              <a:pPr>
                <a:defRPr/>
              </a:pPr>
              <a:t>20.10.2014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A35E-1C60-42FB-BED1-5F1170D87E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4E044A-A58A-4A1D-8B6B-EC3AB76A3926}" type="datetimeFigureOut">
              <a:rPr lang="ru-RU"/>
              <a:pPr>
                <a:defRPr/>
              </a:pPr>
              <a:t>20.10.2014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6FE27-4536-48CE-9283-ACB74C8B82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78785B2-8364-48DC-A23A-75070C61B665}" type="datetimeFigureOut">
              <a:rPr lang="ru-RU"/>
              <a:pPr>
                <a:defRPr/>
              </a:pPr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643688A-26DD-4BE2-AA39-FF9E5BA393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1" name="Picture 7" descr="D:\фоны и шаблоны\b4b53c7f7552.jpg"/>
          <p:cNvPicPr>
            <a:picLocks noChangeAspect="1" noChangeArrowheads="1"/>
          </p:cNvPicPr>
          <p:nvPr userDrawn="1"/>
        </p:nvPicPr>
        <p:blipFill>
          <a:blip r:embed="rId13" cstate="print"/>
          <a:srcRect l="19093" r="13950"/>
          <a:stretch>
            <a:fillRect/>
          </a:stretch>
        </p:blipFill>
        <p:spPr bwMode="auto">
          <a:xfrm>
            <a:off x="0" y="0"/>
            <a:ext cx="1714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 spd="med">
    <p:wheel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0232" y="571480"/>
            <a:ext cx="657229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Обобщающий урок по сказке А.С. Пушкина "Сказка о мертвой царевне и о семи богатырях"</a:t>
            </a:r>
            <a:endParaRPr lang="ru-RU" sz="4000" dirty="0">
              <a:solidFill>
                <a:schemeClr val="tx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907704" y="396533"/>
            <a:ext cx="676875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Старушонка хлеб поймала: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«Благодарствую, - сказала,-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Бог тебя благослови;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Вот за то тебе, лови!»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C:\Documents and Settings\Компьютер\Рабочий стол\чтение 5 класс\175293f149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404664"/>
            <a:ext cx="6912769" cy="51845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907704" y="1196752"/>
            <a:ext cx="7020272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«Ты прекрасна, спору нет,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 на свете всех милее,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Всех румяней и белее»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C:\Documents and Settings\Компьютер\Рабочий стол\чтение 5 класс\e16d2668d0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836712"/>
            <a:ext cx="6667504" cy="50006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051720" y="846093"/>
            <a:ext cx="640871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Ветер, ветер! Ты могуч,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 гоняешь стаи туч…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 descr="C:\Documents and Settings\Компьютер\Рабочий стол\чтение 5 класс\84302177_large_006.jpg"/>
          <p:cNvPicPr>
            <a:picLocks noChangeAspect="1" noChangeArrowheads="1"/>
          </p:cNvPicPr>
          <p:nvPr/>
        </p:nvPicPr>
        <p:blipFill>
          <a:blip r:embed="rId2" cstate="print"/>
          <a:srcRect l="995" t="1449" r="1535" b="1449"/>
          <a:stretch>
            <a:fillRect/>
          </a:stretch>
        </p:blipFill>
        <p:spPr bwMode="auto">
          <a:xfrm>
            <a:off x="1907704" y="620688"/>
            <a:ext cx="7000924" cy="47863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liubavyshka.ru/_ph/4/1/950678331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0"/>
            <a:ext cx="5464789" cy="396044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768974" y="4365104"/>
            <a:ext cx="561944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МОЛОДЦЫ!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35696" y="1600200"/>
            <a:ext cx="6851104" cy="4525963"/>
          </a:xfrm>
        </p:spPr>
        <p:txBody>
          <a:bodyPr/>
          <a:lstStyle/>
          <a:p>
            <a:pPr algn="ctr">
              <a:buNone/>
            </a:pPr>
            <a:r>
              <a:rPr lang="ru-RU" sz="4800" dirty="0" smtClean="0">
                <a:solidFill>
                  <a:schemeClr val="tx1">
                    <a:lumMod val="8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Наблюдать, слушать, думать, находить, доказывать, запоминать.</a:t>
            </a:r>
          </a:p>
          <a:p>
            <a:pPr algn="ctr"/>
            <a:endParaRPr lang="ru-RU" sz="4800" dirty="0">
              <a:solidFill>
                <a:schemeClr val="tx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Documents and Settings\Компьютер\Рабочий стол\чтение 5 класс\39463349_487pxAleksandrPushk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285728"/>
            <a:ext cx="4143404" cy="50907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2643174" y="5500702"/>
            <a:ext cx="62304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Александр  Сергеевич  Пушкин </a:t>
            </a:r>
            <a:endParaRPr lang="ru-RU" sz="32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Documents and Settings\Компьютер\Рабочий стол\чтение 5 класс\0010-035-Kto-prislal-telegramm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14290"/>
            <a:ext cx="3962242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2" name="Picture 2" descr="C:\Documents and Settings\Компьютер\Рабочий стол\чтение 5 класс\1287808805_titul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3714752"/>
            <a:ext cx="3707392" cy="27860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3" name="Picture 3" descr="C:\Documents and Settings\Компьютер\Рабочий стол\чтение 5 класс\post-309840-13070987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3714752"/>
            <a:ext cx="3690930" cy="28309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4" name="Picture 4" descr="C:\Documents and Settings\Компьютер\Рабочий стол\чтение 5 класс\72235458_37246_origin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6" y="214290"/>
            <a:ext cx="3428992" cy="32138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naha.ucoz.ru/foto/18170.jpg"/>
          <p:cNvPicPr>
            <a:picLocks noChangeAspect="1" noChangeArrowheads="1"/>
          </p:cNvPicPr>
          <p:nvPr/>
        </p:nvPicPr>
        <p:blipFill>
          <a:blip r:embed="rId2" cstate="print"/>
          <a:srcRect b="2715"/>
          <a:stretch>
            <a:fillRect/>
          </a:stretch>
        </p:blipFill>
        <p:spPr bwMode="auto">
          <a:xfrm>
            <a:off x="2786050" y="214290"/>
            <a:ext cx="4857784" cy="61436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Documents and Settings\Компьютер\Рабочий стол\чтение 5 класс\142252_700.jpg"/>
          <p:cNvPicPr>
            <a:picLocks noChangeAspect="1" noChangeArrowheads="1"/>
          </p:cNvPicPr>
          <p:nvPr/>
        </p:nvPicPr>
        <p:blipFill>
          <a:blip r:embed="rId2" cstate="print"/>
          <a:srcRect l="4412" t="5882" r="35294"/>
          <a:stretch>
            <a:fillRect/>
          </a:stretch>
        </p:blipFill>
        <p:spPr bwMode="auto">
          <a:xfrm>
            <a:off x="3214678" y="1000108"/>
            <a:ext cx="3071834" cy="3596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C:\Documents and Settings\Компьютер\Рабочий стол\чтение 5 класс\clip_image003[4].jpg"/>
          <p:cNvPicPr>
            <a:picLocks noChangeAspect="1" noChangeArrowheads="1"/>
          </p:cNvPicPr>
          <p:nvPr/>
        </p:nvPicPr>
        <p:blipFill>
          <a:blip r:embed="rId3" cstate="print"/>
          <a:srcRect l="3416" r="13897"/>
          <a:stretch>
            <a:fillRect/>
          </a:stretch>
        </p:blipFill>
        <p:spPr bwMode="auto">
          <a:xfrm>
            <a:off x="6379889" y="0"/>
            <a:ext cx="2764111" cy="2507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Documents and Settings\Компьютер\Рабочий стол\чтение 5 класс\kUrcX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071802" cy="23038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C:\Documents and Settings\Компьютер\Рабочий стол\чтение 5 класс\e16d2668d0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4679165"/>
            <a:ext cx="2905113" cy="21788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1" name="Picture 9" descr="http://www.old-land.ru/kadr/mc62.jpg"/>
          <p:cNvPicPr>
            <a:picLocks noChangeAspect="1" noChangeArrowheads="1"/>
          </p:cNvPicPr>
          <p:nvPr/>
        </p:nvPicPr>
        <p:blipFill>
          <a:blip r:embed="rId6" cstate="print"/>
          <a:srcRect l="18011" t="9169" r="16870" b="21148"/>
          <a:stretch>
            <a:fillRect/>
          </a:stretch>
        </p:blipFill>
        <p:spPr bwMode="auto">
          <a:xfrm>
            <a:off x="142844" y="2857496"/>
            <a:ext cx="3180871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Documents and Settings\Компьютер\Рабочий стол\чтение 5 класс\21.jpg"/>
          <p:cNvPicPr>
            <a:picLocks noChangeAspect="1" noChangeArrowheads="1"/>
          </p:cNvPicPr>
          <p:nvPr/>
        </p:nvPicPr>
        <p:blipFill>
          <a:blip r:embed="rId7" cstate="print"/>
          <a:srcRect l="8380" t="2417" r="45799" b="17145"/>
          <a:stretch>
            <a:fillRect/>
          </a:stretch>
        </p:blipFill>
        <p:spPr bwMode="auto">
          <a:xfrm>
            <a:off x="6444208" y="2924944"/>
            <a:ext cx="2483768" cy="32689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857356" y="214290"/>
            <a:ext cx="6858016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Красивая, скромная, добрая, застенчивая, верная, ласковая, нежная.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Капризная, злая, ревнивая, завистливая, эгоистичная, жадная, равнодушная.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savepic.net/34334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428604"/>
            <a:ext cx="4171950" cy="47625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714612" y="5429264"/>
            <a:ext cx="50633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Сергей Иванович Ожегов </a:t>
            </a:r>
            <a:endParaRPr lang="ru-RU" sz="32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195736" y="908720"/>
            <a:ext cx="655272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Старший молвил: «Что за диво!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 так чисто и красиво.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Кто-то терем прибирал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 хозяев поджидал.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же?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Выдь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покажися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нами честно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подружися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1" name="Picture 1" descr="C:\Documents and Settings\Компьютер\Рабочий стол\чтение 5 класс\kUrcX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836712"/>
            <a:ext cx="6477045" cy="48577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</TotalTime>
  <Words>150</Words>
  <Application>Microsoft Office PowerPoint</Application>
  <PresentationFormat>Экран (4:3)</PresentationFormat>
  <Paragraphs>25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Helen</dc:creator>
  <cp:lastModifiedBy>Администратор</cp:lastModifiedBy>
  <cp:revision>47</cp:revision>
  <dcterms:created xsi:type="dcterms:W3CDTF">2012-03-20T17:33:40Z</dcterms:created>
  <dcterms:modified xsi:type="dcterms:W3CDTF">2014-10-20T07:42:48Z</dcterms:modified>
</cp:coreProperties>
</file>