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60" r:id="rId5"/>
    <p:sldId id="262" r:id="rId6"/>
    <p:sldId id="264" r:id="rId7"/>
    <p:sldId id="268" r:id="rId8"/>
    <p:sldId id="296" r:id="rId9"/>
    <p:sldId id="272" r:id="rId10"/>
    <p:sldId id="275" r:id="rId11"/>
    <p:sldId id="271" r:id="rId12"/>
    <p:sldId id="276" r:id="rId13"/>
    <p:sldId id="290" r:id="rId14"/>
    <p:sldId id="273" r:id="rId15"/>
    <p:sldId id="287" r:id="rId16"/>
    <p:sldId id="265" r:id="rId17"/>
    <p:sldId id="284" r:id="rId18"/>
    <p:sldId id="266" r:id="rId19"/>
    <p:sldId id="269" r:id="rId20"/>
    <p:sldId id="291" r:id="rId21"/>
    <p:sldId id="289" r:id="rId22"/>
    <p:sldId id="292" r:id="rId23"/>
    <p:sldId id="294" r:id="rId24"/>
    <p:sldId id="263" r:id="rId25"/>
    <p:sldId id="282" r:id="rId26"/>
    <p:sldId id="293" r:id="rId27"/>
    <p:sldId id="295" r:id="rId28"/>
    <p:sldId id="277" r:id="rId29"/>
    <p:sldId id="29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4D8"/>
    <a:srgbClr val="D2DFEE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2987" autoAdjust="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57356" y="2143115"/>
            <a:ext cx="70723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«Социально-значимые акции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эффективный инструмент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гражданско-патриотического воспитания дошкольников».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357166"/>
            <a:ext cx="70723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«Лучик» - филиал МБДОУ «Детский сад «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Ивушка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Выступление на РМО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4000504"/>
            <a:ext cx="66437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Воспитатель: Морозова А.А.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высшая категория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Обливская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1" name="Picture 1" descr="C:\Users\Lenovo\Desktop\ФЛЕШКА23-24\САЙТ\02\14 музей ростов\6d7b8393-ff40-412a-87cc-055ab561b8f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643182"/>
            <a:ext cx="5400000" cy="4050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«Музей о великой Победе»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E:\10\РМО\ФОТО\Музей 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571480"/>
            <a:ext cx="4476781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Всероссийской акции «Письмо солдату»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571480"/>
            <a:ext cx="52149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Всероссийская акция «Письмо солдату»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643570" y="214290"/>
            <a:ext cx="18874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#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ТеплодляГерояЕР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 descr="E:\10\РМО\ФОТО\hFj35ar1IX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960000" cy="2970000"/>
          </a:xfrm>
          <a:prstGeom prst="rect">
            <a:avLst/>
          </a:prstGeom>
          <a:noFill/>
        </p:spPr>
      </p:pic>
      <p:pic>
        <p:nvPicPr>
          <p:cNvPr id="25602" name="Picture 2" descr="C:\Users\Lenovo\Desktop\ФЛЕШКА23-24\САЙТ\02\12 Письмо солдату\20240213_081753.jpg"/>
          <p:cNvPicPr>
            <a:picLocks noChangeAspect="1" noChangeArrowheads="1"/>
          </p:cNvPicPr>
          <p:nvPr/>
        </p:nvPicPr>
        <p:blipFill>
          <a:blip r:embed="rId4" cstate="print"/>
          <a:srcRect r="10685" b="2307"/>
          <a:stretch>
            <a:fillRect/>
          </a:stretch>
        </p:blipFill>
        <p:spPr bwMode="auto">
          <a:xfrm>
            <a:off x="4286248" y="1857364"/>
            <a:ext cx="4680000" cy="3839226"/>
          </a:xfrm>
          <a:prstGeom prst="rect">
            <a:avLst/>
          </a:prstGeom>
          <a:noFill/>
        </p:spPr>
      </p:pic>
      <p:pic>
        <p:nvPicPr>
          <p:cNvPr id="15362" name="Picture 2" descr="E:\10\РМО\ФОТО\Письмо солдату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429000"/>
            <a:ext cx="4320000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«Рисуем Победу»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enovo\Desktop\Пенсия\s17726_annaalekseevnamoroz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00042"/>
            <a:ext cx="3600000" cy="5088589"/>
          </a:xfrm>
          <a:prstGeom prst="rect">
            <a:avLst/>
          </a:prstGeom>
          <a:noFill/>
        </p:spPr>
      </p:pic>
      <p:pic>
        <p:nvPicPr>
          <p:cNvPr id="1027" name="Picture 3" descr="C:\Users\Lenovo\Desktop\Пенсия\cert-2021-04-29_18-53-50-0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689868"/>
            <a:ext cx="4071966" cy="5758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069342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9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Акции, ориентированные на помощь другим людям: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«Во имя добра и милосердия»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Lenovo\Desktop\ФЛЕШКА23-24\САЙТ\01\22.12\20231221_115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2937" y="3286124"/>
            <a:ext cx="4476781" cy="3357586"/>
          </a:xfrm>
          <a:prstGeom prst="rect">
            <a:avLst/>
          </a:prstGeom>
          <a:noFill/>
        </p:spPr>
      </p:pic>
      <p:pic>
        <p:nvPicPr>
          <p:cNvPr id="7" name="Picture 4" descr="C:\Users\Lenovo\Desktop\ФЛЕШКА23-24\САЙТ\12\3.12 день инвалидов\20231201_0906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4357718" cy="3268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E:\10\РМО\ФОТО\4.10.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28670"/>
            <a:ext cx="4214810" cy="2651115"/>
          </a:xfrm>
          <a:prstGeom prst="rect">
            <a:avLst/>
          </a:prstGeom>
          <a:noFill/>
        </p:spPr>
      </p:pic>
      <p:pic>
        <p:nvPicPr>
          <p:cNvPr id="10" name="Picture 3" descr="E:\10\РМО\ФОТО\20240507_115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4179934" cy="295399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142976" y="214290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«Твори добро от всей души»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E:\10\РМО\ФОТО\24.11.22 ЦС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71653"/>
            <a:ext cx="4405322" cy="2932292"/>
          </a:xfrm>
          <a:prstGeom prst="rect">
            <a:avLst/>
          </a:prstGeom>
          <a:noFill/>
        </p:spPr>
      </p:pic>
      <p:pic>
        <p:nvPicPr>
          <p:cNvPr id="12290" name="Picture 2" descr="E:\10\РМО\ФОТО\J2e2iCEeBx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928670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C:\Users\Lenovo\Desktop\ФЛЕШКА23-24\САЙТ\11\16 Толерантность\46912fbd-96e5-42f9-b4f0-74e2f0b2abd4.jpg"/>
          <p:cNvPicPr>
            <a:picLocks noChangeAspect="1" noChangeArrowheads="1"/>
          </p:cNvPicPr>
          <p:nvPr/>
        </p:nvPicPr>
        <p:blipFill>
          <a:blip r:embed="rId3"/>
          <a:srcRect t="15875" r="780"/>
          <a:stretch>
            <a:fillRect/>
          </a:stretch>
        </p:blipFill>
        <p:spPr bwMode="auto">
          <a:xfrm>
            <a:off x="71406" y="714356"/>
            <a:ext cx="4929222" cy="34070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142853"/>
            <a:ext cx="9001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«Поможем малышам»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10\РМО\ФОТО\младшим 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02" y="3500438"/>
            <a:ext cx="4266754" cy="3200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8929718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Акции экологической направленности: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ЭколятаДонаждутгостей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Lenovo\Desktop\ФЛЕШКА23-24\САЙТ\12\28.11 Эколята\dd381a47-d9c4-432b-9a96-ac0bdf7429a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714620"/>
            <a:ext cx="4680000" cy="3948750"/>
          </a:xfrm>
          <a:prstGeom prst="rect">
            <a:avLst/>
          </a:prstGeom>
          <a:noFill/>
        </p:spPr>
      </p:pic>
      <p:pic>
        <p:nvPicPr>
          <p:cNvPr id="1028" name="Picture 4" descr="C:\Users\Lenovo\Desktop\ФЛЕШКА23-24\САЙТ\12\28.11 Эколята\20231127_113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14422"/>
            <a:ext cx="4320000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Акция «Покормите птиц зимой»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2"/>
            <a:ext cx="3960000" cy="326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Акция «Покормите птиц зимой»"/>
          <p:cNvPicPr/>
          <p:nvPr/>
        </p:nvPicPr>
        <p:blipFill>
          <a:blip r:embed="rId4" cstate="print"/>
          <a:srcRect t="4167" r="781"/>
          <a:stretch>
            <a:fillRect/>
          </a:stretch>
        </p:blipFill>
        <p:spPr bwMode="auto">
          <a:xfrm>
            <a:off x="285720" y="571480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3913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«Покормите птиц зимой»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10\РМО\2\20240115_153638 (2).jpg"/>
          <p:cNvPicPr>
            <a:picLocks noChangeAspect="1" noChangeArrowheads="1"/>
          </p:cNvPicPr>
          <p:nvPr/>
        </p:nvPicPr>
        <p:blipFill>
          <a:blip r:embed="rId5" cstate="print"/>
          <a:srcRect l="4579" t="2308" r="8413" b="6105"/>
          <a:stretch>
            <a:fillRect/>
          </a:stretch>
        </p:blipFill>
        <p:spPr bwMode="auto">
          <a:xfrm>
            <a:off x="2786050" y="3643290"/>
            <a:ext cx="407196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«Очистим планету от мусора»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E:\САЙТ\04\Акция очистим планету от мусора\97e1e44c-581a-4de6-8c05-016bb87dab94.jpg"/>
          <p:cNvPicPr/>
          <p:nvPr/>
        </p:nvPicPr>
        <p:blipFill>
          <a:blip r:embed="rId3" cstate="print"/>
          <a:srcRect l="2857" b="16364"/>
          <a:stretch>
            <a:fillRect/>
          </a:stretch>
        </p:blipFill>
        <p:spPr bwMode="auto">
          <a:xfrm>
            <a:off x="214282" y="571480"/>
            <a:ext cx="48577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Lenovo\Downloads\20241028_103610 (1).jpg"/>
          <p:cNvPicPr>
            <a:picLocks noChangeAspect="1" noChangeArrowheads="1"/>
          </p:cNvPicPr>
          <p:nvPr/>
        </p:nvPicPr>
        <p:blipFill>
          <a:blip r:embed="rId4" cstate="print"/>
          <a:srcRect l="10156" t="5555" r="14843" b="6944"/>
          <a:stretch>
            <a:fillRect/>
          </a:stretch>
        </p:blipFill>
        <p:spPr bwMode="auto">
          <a:xfrm>
            <a:off x="3857620" y="3286124"/>
            <a:ext cx="5040000" cy="3307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34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«Братья наши меньшие»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AutoShape 2" descr="https://sun9-80.userapi.com/impg/HUMoH-8a9eLyIdXxOYOYACrbZkWxMHrK1Ikbtg/NYDw4aPW-lY.jpg?size=1280x720&amp;quality=95&amp;sign=29b9695164113387976453df9ab337a9&amp;type=album"/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685800" y="1928813"/>
            <a:ext cx="7772400" cy="16716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7652" name="AutoShape 4" descr="https://sun9-80.userapi.com/impg/HUMoH-8a9eLyIdXxOYOYACrbZkWxMHrK1Ikbtg/NYDw4aPW-lY.jpg?size=1280x720&amp;quality=95&amp;sign=29b9695164113387976453df9ab337a9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sun9-80.userapi.com/impg/HUMoH-8a9eLyIdXxOYOYACrbZkWxMHrK1Ikbtg/NYDw4aPW-lY.jpg?size=1280x720&amp;quality=95&amp;sign=29b9695164113387976453df9ab337a9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https://sun9-80.userapi.com/impg/HUMoH-8a9eLyIdXxOYOYACrbZkWxMHrK1Ikbtg/NYDw4aPW-lY.jpg?size=2560x1440&amp;quality=95&amp;sign=55165472c99e4eff6f9e91ebeaac11a3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8" name="Picture 10" descr="You are currently viewing День кошек"/>
          <p:cNvPicPr>
            <a:picLocks noChangeAspect="1" noChangeArrowheads="1"/>
          </p:cNvPicPr>
          <p:nvPr/>
        </p:nvPicPr>
        <p:blipFill>
          <a:blip r:embed="rId3" cstate="print"/>
          <a:srcRect l="5114" r="15625" b="9091"/>
          <a:stretch>
            <a:fillRect/>
          </a:stretch>
        </p:blipFill>
        <p:spPr bwMode="auto">
          <a:xfrm>
            <a:off x="285720" y="714356"/>
            <a:ext cx="4761343" cy="3071834"/>
          </a:xfrm>
          <a:prstGeom prst="rect">
            <a:avLst/>
          </a:prstGeom>
          <a:noFill/>
        </p:spPr>
      </p:pic>
      <p:pic>
        <p:nvPicPr>
          <p:cNvPr id="27660" name="Picture 12" descr="День коше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571876"/>
            <a:ext cx="5505013" cy="3096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https://documents.infourok.ru/aa7fa106-9455-4ce2-b4f4-a1b9da4cc9b3/0/slide_02.jpg"/>
          <p:cNvPicPr>
            <a:picLocks noChangeAspect="1" noChangeArrowheads="1"/>
          </p:cNvPicPr>
          <p:nvPr/>
        </p:nvPicPr>
        <p:blipFill>
          <a:blip r:embed="rId3"/>
          <a:srcRect l="22656"/>
          <a:stretch>
            <a:fillRect/>
          </a:stretch>
        </p:blipFill>
        <p:spPr bwMode="auto">
          <a:xfrm>
            <a:off x="500035" y="500042"/>
            <a:ext cx="8501090" cy="6182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10\РМО\Новая папка\Презентация Microsoft Office PowerPoi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10\РМО\2\20230803_10334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680000" cy="3510000"/>
          </a:xfrm>
          <a:prstGeom prst="rect">
            <a:avLst/>
          </a:prstGeom>
          <a:noFill/>
        </p:spPr>
      </p:pic>
      <p:pic>
        <p:nvPicPr>
          <p:cNvPr id="2051" name="Picture 3" descr="E:\10\РМО\2\20230908_1021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214686"/>
            <a:ext cx="4680000" cy="35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E:\10\РМО\2\20230721_1012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4320000" cy="3240000"/>
          </a:xfrm>
          <a:prstGeom prst="rect">
            <a:avLst/>
          </a:prstGeom>
          <a:noFill/>
        </p:spPr>
      </p:pic>
      <p:pic>
        <p:nvPicPr>
          <p:cNvPr id="3074" name="Picture 2" descr="E:\10\РМО\2\20230721_0944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4320000" cy="3240000"/>
          </a:xfrm>
          <a:prstGeom prst="rect">
            <a:avLst/>
          </a:prstGeom>
          <a:noFill/>
        </p:spPr>
      </p:pic>
      <p:pic>
        <p:nvPicPr>
          <p:cNvPr id="3076" name="Picture 4" descr="E:\10\РМО\2\20240319_092048.jpg"/>
          <p:cNvPicPr>
            <a:picLocks noChangeAspect="1" noChangeArrowheads="1"/>
          </p:cNvPicPr>
          <p:nvPr/>
        </p:nvPicPr>
        <p:blipFill>
          <a:blip r:embed="rId5" cstate="print"/>
          <a:srcRect l="9922" t="11906" r="5741" b="781"/>
          <a:stretch>
            <a:fillRect/>
          </a:stretch>
        </p:blipFill>
        <p:spPr bwMode="auto">
          <a:xfrm>
            <a:off x="4643438" y="1357298"/>
            <a:ext cx="4320000" cy="3354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E:\10\РМО\2\20230926_103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00042"/>
            <a:ext cx="7920000" cy="59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F:\САЙТ\01\Письмо водителю\20231228_1059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00052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САЙТ\01\Письмо водителю\4a454b9a-cb80-4a57-9457-c38acdfcc8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857496"/>
            <a:ext cx="500066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1429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Акции, посвященные праздничным дням, памятным датам и иным значимым событиям: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10\РМО\ФОТО\День России.jpg"/>
          <p:cNvPicPr>
            <a:picLocks noChangeAspect="1" noChangeArrowheads="1"/>
          </p:cNvPicPr>
          <p:nvPr/>
        </p:nvPicPr>
        <p:blipFill>
          <a:blip r:embed="rId3"/>
          <a:srcRect r="19302" b="20036"/>
          <a:stretch>
            <a:fillRect/>
          </a:stretch>
        </p:blipFill>
        <p:spPr bwMode="auto">
          <a:xfrm>
            <a:off x="714348" y="1643050"/>
            <a:ext cx="7200000" cy="40131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10\РМО\ФОТО\День семьи.jpg"/>
          <p:cNvPicPr>
            <a:picLocks noChangeAspect="1" noChangeArrowheads="1"/>
          </p:cNvPicPr>
          <p:nvPr/>
        </p:nvPicPr>
        <p:blipFill>
          <a:blip r:embed="rId3"/>
          <a:srcRect l="14111" t="4427" r="8252"/>
          <a:stretch>
            <a:fillRect/>
          </a:stretch>
        </p:blipFill>
        <p:spPr bwMode="auto">
          <a:xfrm>
            <a:off x="428596" y="571480"/>
            <a:ext cx="8280000" cy="5733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Lenovo\Desktop\ФЛЕШКА23-24\САЙТ\12\5 День матери казачки\20231205_102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71479"/>
            <a:ext cx="8072494" cy="6054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 t="-2084"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Акция   «Чтение для сердца и разума»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Lenovo\Desktop\ФЛЕШКА23-24\САЙТ\03\14 Чтение для сердца и разума\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0"/>
            <a:ext cx="4320000" cy="3240000"/>
          </a:xfrm>
          <a:prstGeom prst="rect">
            <a:avLst/>
          </a:prstGeom>
          <a:noFill/>
        </p:spPr>
      </p:pic>
      <p:pic>
        <p:nvPicPr>
          <p:cNvPr id="31747" name="Picture 3" descr="C:\Users\Lenovo\Desktop\ФЛЕШКА23-24\САЙТ\03\14 Чтение для сердца и разума\20240314_1637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571480"/>
            <a:ext cx="4320000" cy="3240000"/>
          </a:xfrm>
          <a:prstGeom prst="rect">
            <a:avLst/>
          </a:prstGeom>
          <a:noFill/>
        </p:spPr>
      </p:pic>
      <p:pic>
        <p:nvPicPr>
          <p:cNvPr id="3074" name="Picture 2" descr="E:\10\РМО\ФОТО\vpQLS3EwGeCQv-fcPqM8Zvz9DbJnqtoMZe1LkuIhj2Jmhu6JaN9jdMHA-v07soJBaqWCbWgVFBh8uLwWLfPk4zv5.jpg"/>
          <p:cNvPicPr>
            <a:picLocks noChangeAspect="1" noChangeArrowheads="1"/>
          </p:cNvPicPr>
          <p:nvPr/>
        </p:nvPicPr>
        <p:blipFill>
          <a:blip r:embed="rId5"/>
          <a:srcRect l="10547" t="9375" r="2733" b="4687"/>
          <a:stretch>
            <a:fillRect/>
          </a:stretch>
        </p:blipFill>
        <p:spPr bwMode="auto">
          <a:xfrm>
            <a:off x="2214546" y="3714752"/>
            <a:ext cx="4000528" cy="2973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85860"/>
            <a:ext cx="6400800" cy="435294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r>
              <a:rPr lang="ru-RU" sz="5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</a:p>
          <a:p>
            <a:r>
              <a:rPr lang="ru-RU" sz="5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5400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Актуальность темы.&#10;Дошкольный возраст – является лучшим периодом для начала ф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488" y="2071678"/>
            <a:ext cx="5000660" cy="1143008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000108"/>
            <a:ext cx="6572296" cy="2786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 и проведение социальной акции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состоит из трёх этапов: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2714620"/>
            <a:ext cx="5715008" cy="414338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1.Мотивация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Планируемые действия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Завершающий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428605"/>
            <a:ext cx="7286644" cy="250033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Социальные акции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бывают различной направленности: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1928802"/>
            <a:ext cx="7215206" cy="492919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Нравственно - патриотическое воспитание</a:t>
            </a:r>
          </a:p>
          <a:p>
            <a:pPr algn="l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Акции, ориентированные на помощь другим людям</a:t>
            </a:r>
          </a:p>
          <a:p>
            <a:pPr algn="l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Акции экологической направленности </a:t>
            </a:r>
          </a:p>
          <a:p>
            <a:pPr algn="l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Акции, направленные на безопасное поведение</a:t>
            </a:r>
          </a:p>
          <a:p>
            <a:pPr algn="l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Акции, посвященные праздничным дням, памятным датам и иным значимым событиям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929718" cy="50006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 социально-значимые акции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«Нравственно-патриотическое воспитание» 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«Георгиевская ленточка»</a:t>
            </a:r>
            <a:endParaRPr lang="ru-RU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F:\САЙТ\05\Георгиевская лента\20240506_0907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428628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САЙТ\05\Георгиевская лента\20240506_0922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643314"/>
            <a:ext cx="428624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«Бессмертный полк», «Мы помним,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гордимся»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8468" t="20036" r="28964" b="21375"/>
          <a:stretch>
            <a:fillRect/>
          </a:stretch>
        </p:blipFill>
        <p:spPr bwMode="auto">
          <a:xfrm>
            <a:off x="214282" y="1142984"/>
            <a:ext cx="4680000" cy="362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F:\ПРАЗДНИКИ НА РАБОТЕ\2021-2022\05\20220506_0955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143248"/>
            <a:ext cx="4680000" cy="35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F:\САЙТ\05\Окно Победы\20240506_2009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785794"/>
            <a:ext cx="728667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«Окна Победы»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0\РМО\ФОН.jpg"/>
          <p:cNvPicPr>
            <a:picLocks noChangeAspect="1" noChangeArrowheads="1"/>
          </p:cNvPicPr>
          <p:nvPr/>
        </p:nvPicPr>
        <p:blipFill>
          <a:blip r:embed="rId2"/>
          <a:srcRect l="22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3"/>
            <a:ext cx="7772400" cy="167164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000108"/>
            <a:ext cx="5000660" cy="21431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E:\САЙТ\06\21 День Памяти и скорби\20240621_0946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857628"/>
            <a:ext cx="414340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САЙТ\06\21 День Памяти и скорби\4f10ab4f-bd3c-4e2e-b8a2-f731b6a6305c.jpg"/>
          <p:cNvPicPr/>
          <p:nvPr/>
        </p:nvPicPr>
        <p:blipFill>
          <a:blip r:embed="rId4" cstate="print"/>
          <a:srcRect t="27458" r="-89"/>
          <a:stretch>
            <a:fillRect/>
          </a:stretch>
        </p:blipFill>
        <p:spPr bwMode="auto">
          <a:xfrm>
            <a:off x="5000628" y="3714752"/>
            <a:ext cx="400052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7" name="Picture 1" descr="C:\Users\Lenovo\Desktop\ФЛЕШКА23-24\ноябрь\20231108_0933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28603"/>
            <a:ext cx="4429156" cy="3321867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29256" y="928670"/>
            <a:ext cx="31432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«Свеча памяти»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163</Words>
  <PresentationFormat>Экран (4:3)</PresentationFormat>
  <Paragraphs>71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Подготовка и проведение социальной акции  состоит из трёх этапов:  </vt:lpstr>
      <vt:lpstr>Социальные акции  бывают различной направленности: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19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Lenovo</cp:lastModifiedBy>
  <cp:revision>78</cp:revision>
  <dcterms:created xsi:type="dcterms:W3CDTF">2024-09-20T16:56:43Z</dcterms:created>
  <dcterms:modified xsi:type="dcterms:W3CDTF">2024-11-07T10:59:25Z</dcterms:modified>
</cp:coreProperties>
</file>