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6" r:id="rId4"/>
    <p:sldId id="257" r:id="rId5"/>
    <p:sldId id="261" r:id="rId6"/>
    <p:sldId id="259" r:id="rId7"/>
    <p:sldId id="260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20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422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4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016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28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82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183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244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848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946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077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521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6766C-01FC-44A1-A5DE-41C45247AC37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B23F9-2382-46C1-935E-21D77B9743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14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pi.ning.com/files/anqes*yRITcBnic6V9YY69w1WnUnvxPD2a65o-UHqXdGCBtTkuclcmTk5NewfW-E5dmhUknbwuRz-SuoeqyHptUGUth9ze15/oaD2_Lhydq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68" y="946204"/>
            <a:ext cx="3661247" cy="466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vyadrinkin.ru/wp-content/uploads/2015/04/%D0%9A%D0%BE%D0%BB%D0%BE%D0%BA%D0%BE%D0%BB-%D0%9C%D0%B8%D1%80%D0%B0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104" y="488316"/>
            <a:ext cx="7800975" cy="584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23275" y="6336666"/>
            <a:ext cx="3880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Колокол мира в НЬЮ-ЙОРКЕ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42361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e-vanteevka.ru/sites/default/files/styles/medium/public/images/news/golubka%20picasso.jpg?itok=6e-x_5V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650" y="693709"/>
            <a:ext cx="7048307" cy="522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257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ed-kopilka.ru/upload/blogs/24349_6c4b875e422624eb31822d9258e7f785.jp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22" y="453578"/>
            <a:ext cx="6945632" cy="57607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7617349" y="824373"/>
            <a:ext cx="4047214" cy="501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рисую слово МИР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Над землёю солнце светит,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траве играют дети,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Речка синяя, а вот -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Пароход по ней плывёт.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Вот дома - до неба прямо!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Вот цветы, а это - мама,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Рядом с ней сестра моя... </a:t>
            </a:r>
            <a:b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40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Слово "мир" рисую я. </a:t>
            </a:r>
            <a:endParaRPr lang="ru-RU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70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ed-kopilka.ru/upload/blogs/24349_09d8f04877f4fd66d693abd7d3f6a09f.gif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215" y="226611"/>
            <a:ext cx="6064028" cy="63411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276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9177" y="763266"/>
            <a:ext cx="662155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Худой мир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лучше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Дружно за мир стоять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—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Если мир не мирится с тобой,  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миром положено,  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Мир да лад, </a:t>
            </a:r>
            <a:endParaRPr lang="ru-RU" sz="3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Мир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планете 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Дружно за мир стоять – 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067072" y="1789246"/>
            <a:ext cx="2456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доброй брани. </a:t>
            </a:r>
            <a:endParaRPr lang="ru-RU" sz="2800" dirty="0"/>
          </a:p>
        </p:txBody>
      </p:sp>
      <p:cxnSp>
        <p:nvCxnSpPr>
          <p:cNvPr id="5" name="Прямая со стрелкой 4"/>
          <p:cNvCxnSpPr>
            <a:endCxn id="3" idx="1"/>
          </p:cNvCxnSpPr>
          <p:nvPr/>
        </p:nvCxnSpPr>
        <p:spPr>
          <a:xfrm>
            <a:off x="3719744" y="1208313"/>
            <a:ext cx="5347328" cy="842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8866184" y="1269507"/>
            <a:ext cx="27672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божья благодать.</a:t>
            </a:r>
            <a:endParaRPr lang="ru-RU" sz="2800" dirty="0"/>
          </a:p>
        </p:txBody>
      </p:sp>
      <p:cxnSp>
        <p:nvCxnSpPr>
          <p:cNvPr id="7" name="Прямая со стрелкой 6"/>
          <p:cNvCxnSpPr>
            <a:endCxn id="6" idx="1"/>
          </p:cNvCxnSpPr>
          <p:nvPr/>
        </p:nvCxnSpPr>
        <p:spPr>
          <a:xfrm flipV="1">
            <a:off x="4651899" y="1531117"/>
            <a:ext cx="4214285" cy="128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8851275" y="2739511"/>
            <a:ext cx="31257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ты мирись с миром</a:t>
            </a:r>
            <a:endParaRPr lang="ru-RU" sz="2800" dirty="0"/>
          </a:p>
        </p:txBody>
      </p:sp>
      <p:cxnSp>
        <p:nvCxnSpPr>
          <p:cNvPr id="11" name="Прямая со стрелкой 10"/>
          <p:cNvCxnSpPr>
            <a:endCxn id="10" idx="1"/>
          </p:cNvCxnSpPr>
          <p:nvPr/>
        </p:nvCxnSpPr>
        <p:spPr>
          <a:xfrm>
            <a:off x="5584442" y="2266462"/>
            <a:ext cx="3266833" cy="7346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40226" y="3355848"/>
            <a:ext cx="24264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тому быть так.</a:t>
            </a:r>
            <a:endParaRPr lang="ru-RU" sz="2800" dirty="0"/>
          </a:p>
        </p:txBody>
      </p:sp>
      <p:cxnSp>
        <p:nvCxnSpPr>
          <p:cNvPr id="14" name="Прямая со стрелкой 13"/>
          <p:cNvCxnSpPr>
            <a:endCxn id="13" idx="1"/>
          </p:cNvCxnSpPr>
          <p:nvPr/>
        </p:nvCxnSpPr>
        <p:spPr>
          <a:xfrm>
            <a:off x="4429957" y="2653600"/>
            <a:ext cx="2810269" cy="9638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5613648" y="4223396"/>
            <a:ext cx="30454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войне не бывать.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2800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818908" y="3107236"/>
            <a:ext cx="2794740" cy="12694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8742513" y="4685061"/>
            <a:ext cx="27269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счастливы дети.</a:t>
            </a:r>
            <a:endParaRPr lang="ru-RU" sz="2800" dirty="0"/>
          </a:p>
        </p:txBody>
      </p:sp>
      <p:cxnSp>
        <p:nvCxnSpPr>
          <p:cNvPr id="21" name="Прямая со стрелкой 20"/>
          <p:cNvCxnSpPr>
            <a:endCxn id="20" idx="0"/>
          </p:cNvCxnSpPr>
          <p:nvPr/>
        </p:nvCxnSpPr>
        <p:spPr>
          <a:xfrm>
            <a:off x="3513092" y="3603865"/>
            <a:ext cx="6592904" cy="10811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2051924" y="5107942"/>
            <a:ext cx="27554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войне не бывать.</a:t>
            </a:r>
            <a:endParaRPr lang="ru-RU" sz="2800" dirty="0"/>
          </a:p>
        </p:txBody>
      </p:sp>
      <p:cxnSp>
        <p:nvCxnSpPr>
          <p:cNvPr id="24" name="Прямая со стрелкой 23"/>
          <p:cNvCxnSpPr>
            <a:endCxn id="23" idx="0"/>
          </p:cNvCxnSpPr>
          <p:nvPr/>
        </p:nvCxnSpPr>
        <p:spPr>
          <a:xfrm>
            <a:off x="2594090" y="3066680"/>
            <a:ext cx="835551" cy="2041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744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op25.ru/images/sopnews/1-iyuny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0" r="18212"/>
          <a:stretch/>
        </p:blipFill>
        <p:spPr bwMode="auto">
          <a:xfrm>
            <a:off x="0" y="170451"/>
            <a:ext cx="6285390" cy="64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82871" y="3140766"/>
            <a:ext cx="4242447" cy="9471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Миру – мир!</a:t>
            </a:r>
            <a:endParaRPr lang="ru-RU" sz="5400" b="1" cap="none" spc="0" dirty="0">
              <a:ln w="0"/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08943" y="1519541"/>
            <a:ext cx="5506853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как многогранно это слово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- это слово означает, нет войны!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01484" y="6186157"/>
            <a:ext cx="8163966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- это внутренний и духовный мир человека!</a:t>
            </a:r>
            <a:endParaRPr lang="ru-RU" sz="28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0655" y="4726190"/>
            <a:ext cx="5665141" cy="12249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- это целая Вселенная </a:t>
            </a:r>
            <a:endParaRPr lang="ru-RU" sz="32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наша хрупкая планета Земля!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39668" y="3468669"/>
            <a:ext cx="54454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 – это покой и процветание!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cdn3.imgbb.ru/user/94/949075/201409/1f2f3a13b3de4432ed90f08f03783a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242" y="559798"/>
            <a:ext cx="5625024" cy="561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8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74</Words>
  <Application>Microsoft Office PowerPoint</Application>
  <PresentationFormat>Широкоэкранный</PresentationFormat>
  <Paragraphs>17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8</cp:revision>
  <dcterms:created xsi:type="dcterms:W3CDTF">2019-09-17T10:46:50Z</dcterms:created>
  <dcterms:modified xsi:type="dcterms:W3CDTF">2019-09-19T07:32:15Z</dcterms:modified>
</cp:coreProperties>
</file>