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49" r:id="rId2"/>
    <p:sldId id="350" r:id="rId3"/>
    <p:sldId id="311" r:id="rId4"/>
    <p:sldId id="313" r:id="rId5"/>
    <p:sldId id="268" r:id="rId6"/>
    <p:sldId id="319" r:id="rId7"/>
    <p:sldId id="315" r:id="rId8"/>
    <p:sldId id="316" r:id="rId9"/>
    <p:sldId id="318" r:id="rId10"/>
    <p:sldId id="320" r:id="rId11"/>
    <p:sldId id="321" r:id="rId12"/>
    <p:sldId id="324" r:id="rId13"/>
    <p:sldId id="325" r:id="rId14"/>
    <p:sldId id="327" r:id="rId15"/>
    <p:sldId id="328" r:id="rId16"/>
    <p:sldId id="329" r:id="rId17"/>
    <p:sldId id="271" r:id="rId18"/>
    <p:sldId id="330" r:id="rId19"/>
    <p:sldId id="331" r:id="rId20"/>
    <p:sldId id="332" r:id="rId21"/>
    <p:sldId id="333" r:id="rId22"/>
    <p:sldId id="334" r:id="rId23"/>
    <p:sldId id="335" r:id="rId24"/>
    <p:sldId id="279" r:id="rId25"/>
    <p:sldId id="280" r:id="rId26"/>
    <p:sldId id="336" r:id="rId27"/>
    <p:sldId id="337" r:id="rId28"/>
    <p:sldId id="338" r:id="rId29"/>
    <p:sldId id="339" r:id="rId30"/>
    <p:sldId id="340" r:id="rId31"/>
    <p:sldId id="281" r:id="rId32"/>
    <p:sldId id="341" r:id="rId33"/>
    <p:sldId id="342" r:id="rId34"/>
    <p:sldId id="344" r:id="rId35"/>
    <p:sldId id="345" r:id="rId36"/>
    <p:sldId id="347" r:id="rId37"/>
    <p:sldId id="309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1983" autoAdjust="0"/>
    <p:restoredTop sz="92296" autoAdjust="0"/>
  </p:normalViewPr>
  <p:slideViewPr>
    <p:cSldViewPr>
      <p:cViewPr>
        <p:scale>
          <a:sx n="48" d="100"/>
          <a:sy n="48" d="100"/>
        </p:scale>
        <p:origin x="-1782" y="-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BEC5A-9DB4-4DB4-A518-585C8E0E05F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F86B0-8BA4-4D1F-862E-063529160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F86B0-8BA4-4D1F-862E-06352916039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ome\Desktop\1614806477_174-p-fon-dlya-saita-detskogo-sada-1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«Путешествие </a:t>
            </a:r>
            <a:br>
              <a:rPr lang="ru-RU" dirty="0" smtClean="0"/>
            </a:br>
            <a:r>
              <a:rPr lang="ru-RU" dirty="0" smtClean="0"/>
              <a:t>по родному  краю»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Home\Desktop\97552886_derevya__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8064896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Home\Desktop\10279994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Home\Desktop\yagodi-dla-detei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3529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Home\Desktop\i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Home\Desktop\kustarniki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679013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Home\Desktop\1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731743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Home\Desktop\170576_935x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Станция « Лесные животные»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980728"/>
            <a:ext cx="8435280" cy="5145435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Home\Desktop\1621559425_7-phonoteka_org-p-raduzhnii-fon-odnotonnii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0"/>
            <a:ext cx="612401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       </a:t>
            </a:r>
          </a:p>
          <a:p>
            <a:r>
              <a:rPr lang="ru-RU" sz="3600" b="1" dirty="0" smtClean="0"/>
              <a:t>                  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              Задание  №2</a:t>
            </a:r>
          </a:p>
          <a:p>
            <a:r>
              <a:rPr lang="ru-RU" sz="3600" b="1" i="1" dirty="0" smtClean="0"/>
              <a:t>      «Отгадать загадки»</a:t>
            </a:r>
            <a:endParaRPr lang="ru-RU" sz="3600" dirty="0" smtClean="0"/>
          </a:p>
          <a:p>
            <a:r>
              <a:rPr lang="ru-RU" dirty="0" smtClean="0"/>
              <a:t>   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Home\Desktop\fd665fcb99e0741a1f6c3366e528740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31094" y="-1323528"/>
            <a:ext cx="10975702" cy="95345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Home\Desktop\1614535180_37-p-medved-na-belom-fone-kartinki-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Home\Desktop\shutterstock_2895254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Home\Desktop\kartinki-dlya-detej-krolik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Home\Desktop\986ca34a1acace08e00c9c71642e8fd7-800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8640"/>
            <a:ext cx="9143999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Home\Desktop\los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Home\Desktop\39_br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Станция « Города  Алтайского края»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F:\фон\fbf42265dbb450d61ddd91206eb58b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1196752"/>
            <a:ext cx="71287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Задание № 3 </a:t>
            </a:r>
          </a:p>
          <a:p>
            <a:r>
              <a:rPr lang="ru-RU" sz="54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Игра « Колечко»</a:t>
            </a:r>
            <a:endParaRPr lang="ru-RU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Home\Desktop\1618743770_7-phonoteka_org-p-gradient-raduga-fon-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1556792"/>
            <a:ext cx="63367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chemeClr val="accent2"/>
                </a:solidFill>
              </a:rPr>
              <a:t>        Станция </a:t>
            </a:r>
          </a:p>
          <a:p>
            <a:r>
              <a:rPr lang="ru-RU" sz="5400" b="1" dirty="0" smtClean="0">
                <a:solidFill>
                  <a:schemeClr val="accent2"/>
                </a:solidFill>
              </a:rPr>
              <a:t>« Пословицы </a:t>
            </a:r>
          </a:p>
          <a:p>
            <a:r>
              <a:rPr lang="ru-RU" sz="5400" b="1" dirty="0" smtClean="0">
                <a:solidFill>
                  <a:schemeClr val="accent2"/>
                </a:solidFill>
              </a:rPr>
              <a:t>      и     поговорки»</a:t>
            </a:r>
            <a:endParaRPr lang="ru-RU" sz="5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Home\Desktop\84228780810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№ 4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 Домино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C:\Users\Home\Desktop\1643184470_42-phonoteka-org-p-fon-neitralnii-svetlii-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052736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1700808"/>
            <a:ext cx="2341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</p:txBody>
      </p:sp>
      <p:sp>
        <p:nvSpPr>
          <p:cNvPr id="27653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-1" y="2151727"/>
            <a:ext cx="914400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050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1.Береги землю родимую,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мать любимую.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050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2.Родная сторона - мать,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 чужая - мачеха.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050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3.Родина краше солнца,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дороже золота.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050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4.Рыбам - море,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птицам –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воздух,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 человеку- отчизна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Home\Desktop\dlja_val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Станция « Спортивная»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5778" name="Picture 2" descr="C:\Users\Home\Desktop\513123_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me\Desktop\maxresdefault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Users\Home\Desktop\h-97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Станция « Природа Алтая»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Home\Desktop\1621559425_7-phonoteka_org-p-raduzhnii-fon-odnotonnii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Задание № 6 </a:t>
            </a:r>
            <a:br>
              <a:rPr lang="ru-RU" dirty="0" smtClean="0"/>
            </a:br>
            <a:r>
              <a:rPr lang="ru-RU" dirty="0" smtClean="0"/>
              <a:t>«Викторина»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1556792"/>
            <a:ext cx="633670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       </a:t>
            </a:r>
            <a:endParaRPr lang="ru-RU" sz="4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me\Desktop\Новая папка (4)\Новая папка (5)\1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Home\Desktop\Crow, Cape_Dave_Curtis_e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Home\Desktop\i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ome\Desktop\14-143354_sunflower-oil-sunflower-oil-p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ome\Desktop\1631830138_15-papik-pro-p-krasivie-risunki-berezi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C:\Users\Home\Desktop\698e589775b69638d76e0d1a7a90a72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ome\Desktop\1635877459_6-chopio-club-p-priroda-altaiskogo-kraya-osenyu-prirod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Станция   «Знатоки природы»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Home\Desktop\1614320483_8-p-nezhnii-raduzhnii-fon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71600" y="206084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 </a:t>
            </a:r>
            <a:endParaRPr lang="ru-RU" dirty="0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-252536" y="448598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844824"/>
            <a:ext cx="756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b="1" dirty="0" smtClean="0"/>
          </a:p>
          <a:p>
            <a:r>
              <a:rPr lang="ru-RU" sz="4400" b="1" dirty="0" smtClean="0"/>
              <a:t>       Задание №1</a:t>
            </a:r>
          </a:p>
          <a:p>
            <a:r>
              <a:rPr lang="ru-RU" sz="4400" b="1" i="1" dirty="0" smtClean="0"/>
              <a:t>         «</a:t>
            </a:r>
            <a:r>
              <a:rPr lang="ru-RU" sz="4400" b="1" dirty="0" smtClean="0"/>
              <a:t>Угадай-ка»</a:t>
            </a:r>
            <a:endParaRPr lang="ru-RU" sz="4400" dirty="0" smtClean="0"/>
          </a:p>
          <a:p>
            <a:endParaRPr lang="ru-RU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ome\Desktop\1631830138_15-papik-pro-p-krasivie-risunki-berezi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ome\Desktop\b2d0e1ab44bc2c31e40378edcd118f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ome\Desktop\d8096974-e480-4c38-8132-b5f9628d1da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ome\Desktop\smorodina-chernaya-e16656750359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</TotalTime>
  <Words>79</Words>
  <Application>Microsoft Office PowerPoint</Application>
  <PresentationFormat>Экран (4:3)</PresentationFormat>
  <Paragraphs>32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    «Путешествие  по родному  краю»</vt:lpstr>
      <vt:lpstr>Слайд 2</vt:lpstr>
      <vt:lpstr>Слайд 3</vt:lpstr>
      <vt:lpstr>     Станция   «Знатоки природы»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           Станция « Лесные животные»</vt:lpstr>
      <vt:lpstr>Слайд 17</vt:lpstr>
      <vt:lpstr>Слайд 18</vt:lpstr>
      <vt:lpstr>Слайд 19</vt:lpstr>
      <vt:lpstr>Слайд 20</vt:lpstr>
      <vt:lpstr>Слайд 21</vt:lpstr>
      <vt:lpstr>Слайд 22</vt:lpstr>
      <vt:lpstr>Станция « Города  Алтайского края»</vt:lpstr>
      <vt:lpstr>Слайд 24</vt:lpstr>
      <vt:lpstr>Слайд 25</vt:lpstr>
      <vt:lpstr>      Задание № 4  « Домино»</vt:lpstr>
      <vt:lpstr> </vt:lpstr>
      <vt:lpstr>Станция « Спортивная»</vt:lpstr>
      <vt:lpstr>Слайд 29</vt:lpstr>
      <vt:lpstr>Станция « Природа Алтая»</vt:lpstr>
      <vt:lpstr>     Задание № 6  «Викторина»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Мое кредо – безопасность.</dc:title>
  <dc:creator>Home</dc:creator>
  <cp:lastModifiedBy>Home</cp:lastModifiedBy>
  <cp:revision>89</cp:revision>
  <dcterms:created xsi:type="dcterms:W3CDTF">2021-10-21T09:23:12Z</dcterms:created>
  <dcterms:modified xsi:type="dcterms:W3CDTF">2023-10-15T14:45:05Z</dcterms:modified>
</cp:coreProperties>
</file>