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2" autoAdjust="0"/>
    <p:restoredTop sz="94660"/>
  </p:normalViewPr>
  <p:slideViewPr>
    <p:cSldViewPr>
      <p:cViewPr varScale="1">
        <p:scale>
          <a:sx n="73" d="100"/>
          <a:sy n="73" d="100"/>
        </p:scale>
        <p:origin x="4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8589640" cy="3096344"/>
          </a:xfrm>
        </p:spPr>
        <p:txBody>
          <a:bodyPr>
            <a:no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>
                <a:solidFill>
                  <a:srgbClr val="FFC000"/>
                </a:solidFill>
              </a:rPr>
              <a:t>ДРЕВНЯЯ КИТАЙСКАЯ ПРИТЧА</a:t>
            </a:r>
            <a:br>
              <a:rPr lang="ru-RU" sz="6000" dirty="0" smtClean="0">
                <a:solidFill>
                  <a:srgbClr val="FFC000"/>
                </a:solidFill>
              </a:rPr>
            </a:br>
            <a:r>
              <a:rPr lang="ru-RU" sz="6000" dirty="0" smtClean="0">
                <a:solidFill>
                  <a:srgbClr val="FFC000"/>
                </a:solidFill>
              </a:rPr>
              <a:t/>
            </a:r>
            <a:br>
              <a:rPr lang="ru-RU" sz="6000" dirty="0" smtClean="0">
                <a:solidFill>
                  <a:srgbClr val="FFC000"/>
                </a:solidFill>
              </a:rPr>
            </a:br>
            <a:r>
              <a:rPr lang="ru-RU" sz="6000" dirty="0" smtClean="0">
                <a:solidFill>
                  <a:srgbClr val="FFC000"/>
                </a:solidFill>
              </a:rPr>
              <a:t>«ЛАДНАЯ СЕМЬЯ»</a:t>
            </a:r>
            <a:endParaRPr lang="ru-RU" sz="6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8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Documents\oboik.ru_547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644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04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ocuments\50036185_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28" y="3377956"/>
            <a:ext cx="3370153" cy="346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Ольга\Documents\1235642122_ff108_summ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28" y="0"/>
            <a:ext cx="3370153" cy="336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Ольга\Documents\1236630262_1733.0000214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828" y="21211"/>
            <a:ext cx="3302724" cy="683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843807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52" y="2492896"/>
            <a:ext cx="2859659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596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243408"/>
            <a:ext cx="9937104" cy="828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083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2" y="-1683568"/>
            <a:ext cx="9110638" cy="1116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44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Ольга\Documents\1235642122_ff108_summ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1480"/>
            <a:ext cx="9144000" cy="8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03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льга\Documents\50036185_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29" y="0"/>
            <a:ext cx="91547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69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Ольга\Documents\1236630262_1733.0000214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6521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52120" y="2"/>
            <a:ext cx="3384376" cy="7000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«Они все хороши, и ты в жизни ещё встретишься с ними, а может, и дружить будешь, но выбери одну из них. Она и будет тебе подружкой на всю жизнь».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55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Ольга\Documents\647358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1"/>
            <a:ext cx="11881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52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46" y="0"/>
            <a:ext cx="9164746" cy="731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092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age1.thematicnews.com/uploads/images/68/22/63/92014/08/21/6c67c20f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10"/>
            <a:ext cx="9144000" cy="687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37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g1.liveinternet.ru/images/attach/c/9/107/132/107132013_3185107_drevnie_kitaiskie_zakoni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91" y="0"/>
            <a:ext cx="928591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08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e-novitskaya.ru/wp-content/uploads/kitay-uchit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10" y="0"/>
            <a:ext cx="51790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revitalizeazasanatatea.ro/wp-content/uploads/2013/04/doc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5" y="6006"/>
            <a:ext cx="4905375" cy="685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57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fs00.infourok.ru/images/doc/302/302099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2979712"/>
            <a:ext cx="11809312" cy="1022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62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metod-kopilka.ru/images/doc/22/15932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868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05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1536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476672"/>
            <a:ext cx="46085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Жила-была на земле девушка по имени Любовь. </a:t>
            </a:r>
          </a:p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Скучно ей было жить на свете без подружки. </a:t>
            </a:r>
          </a:p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Вот и обратилась она к старому, седому, прожившему 100 лет волшебнику.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12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2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24128" y="260648"/>
            <a:ext cx="28803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«Помоги мне, дедушка, выбрать подружку, чтоб я могла дружить с ней  всю отпущенную мне Богом жизнь».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0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3"/>
            <a:ext cx="539115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80112" y="476672"/>
            <a:ext cx="33123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Подумал Волшебник и сказал: «Приходи ко мне завтра утром, когда первые птицы запоют, и роса ещё не просохнет».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3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80</TotalTime>
  <Words>111</Words>
  <Application>Microsoft Office PowerPoint</Application>
  <PresentationFormat>Экран (4:3)</PresentationFormat>
  <Paragraphs>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  ДРЕВНЯЯ КИТАЙСКАЯ ПРИТЧА  «ЛАДНАЯ СЕМЬЯ»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ДРЕВНЯЯ КИТАЙСКАЯ ПРИТЧА  «ЛАДНАЯ СЕМЬЯ»</dc:title>
  <dc:creator>Ольга</dc:creator>
  <cp:lastModifiedBy>Пользователь</cp:lastModifiedBy>
  <cp:revision>22</cp:revision>
  <dcterms:created xsi:type="dcterms:W3CDTF">2016-10-19T20:42:08Z</dcterms:created>
  <dcterms:modified xsi:type="dcterms:W3CDTF">2021-03-06T19:31:33Z</dcterms:modified>
</cp:coreProperties>
</file>