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9620" y="260648"/>
            <a:ext cx="6102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МЫ ДОБЛЕСНЫЕ ТИГРЫ ОТВАЖНЫ И ХРАБРЫ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s://fsd.multiurok.ru/html/2017/10/29/s_59f5c90b612fe/s724189_1_4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1260" y="890587"/>
            <a:ext cx="676148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5541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newyork.cbslocal.com/wp-content/uploads/sites/14578484/2012/09/julie-larsen-maher-9583-amur-tiger-and-cubs-tm-bz-08-29-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9193"/>
            <a:ext cx="543057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upload.wikimedia.org/wikipedia/commons/d/d3/White_tigers_stukenbroc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068960"/>
            <a:ext cx="6264696" cy="348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2027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265555"/>
            <a:ext cx="6931025" cy="432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9251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9675"/>
            <a:ext cx="66675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315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4912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4518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4912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8777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4912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2065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9675"/>
            <a:ext cx="66675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4238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стения, Сихотэ-Алинский природный заповедник, Приморский кра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195387"/>
            <a:ext cx="69310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4163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cobloger.ru/wp-content/uploads/2018/03/6-3-768x9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908720"/>
            <a:ext cx="756084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689817" y="332656"/>
            <a:ext cx="3386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ЗАПОВЕДНИК "БАРГУЗИНСКИЙ"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062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mur-bereg.ru/attachments/s-12-jpg.273055/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106" y="404664"/>
            <a:ext cx="732031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949280"/>
            <a:ext cx="2641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БАРГУЗИНСКИЙ СОБОЛЬ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0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ЧТО ТАКОЕ ЗАПОВЕДНИК?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400" b="1" dirty="0"/>
              <a:t>ЗАПОВЕДНИК — участок земли либо водного пространства, </a:t>
            </a:r>
            <a:endParaRPr lang="ru-RU" sz="2400" dirty="0"/>
          </a:p>
          <a:p>
            <a:r>
              <a:rPr lang="ru-RU" sz="2400" b="1" dirty="0"/>
              <a:t>в пределах которого весь природный комплекс полностью и</a:t>
            </a:r>
            <a:endParaRPr lang="ru-RU" sz="2400" dirty="0"/>
          </a:p>
          <a:p>
            <a:r>
              <a:rPr lang="ru-RU" sz="2400" b="1" dirty="0"/>
              <a:t> навечно изъят из хозяйственного использования и </a:t>
            </a:r>
            <a:endParaRPr lang="ru-RU" sz="2400" dirty="0"/>
          </a:p>
          <a:p>
            <a:r>
              <a:rPr lang="ru-RU" sz="2400" b="1" dirty="0"/>
              <a:t>находится под охраной государства. Заповедником называют</a:t>
            </a:r>
            <a:endParaRPr lang="ru-RU" sz="2400" dirty="0"/>
          </a:p>
          <a:p>
            <a:r>
              <a:rPr lang="ru-RU" sz="2400" b="1" dirty="0"/>
              <a:t> также научно-исследовательские учреждения, за которыми </a:t>
            </a:r>
            <a:endParaRPr lang="ru-RU" sz="2400" dirty="0"/>
          </a:p>
          <a:p>
            <a:r>
              <a:rPr lang="ru-RU" sz="2400" b="1" dirty="0"/>
              <a:t>закреплены указанные территории. В Российской Федерации</a:t>
            </a:r>
            <a:endParaRPr lang="ru-RU" sz="2400" dirty="0"/>
          </a:p>
          <a:p>
            <a:r>
              <a:rPr lang="ru-RU" sz="2400" b="1" dirty="0"/>
              <a:t> 100 заповедников, национальных парков и заповедно-</a:t>
            </a:r>
            <a:endParaRPr lang="ru-RU" sz="2400" dirty="0"/>
          </a:p>
          <a:p>
            <a:r>
              <a:rPr lang="ru-RU" sz="2400" b="1" dirty="0"/>
              <a:t>охотничьих хозяйств. В заповеднике запрещается всякая деятельность, нарушающая природные комплексы</a:t>
            </a:r>
            <a:endParaRPr lang="ru-RU" sz="2400" dirty="0"/>
          </a:p>
          <a:p>
            <a:r>
              <a:rPr lang="ru-RU" sz="2400" b="1" dirty="0"/>
              <a:t> или угрожающая их сохранности.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347682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dijuhpalace.ru/800/600/https/fs.znanio.ru/d5af0e/6e/c3/361c911caadbe1dfece180d7652796f93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825500"/>
            <a:ext cx="6931025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5392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murinfocenter.org/upload/iblock/975/%D0%9B%D0%B0%D0%B7%D0%BE%D0%B2%D1%81%D0%BA%D0%B8%D0%B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95262"/>
            <a:ext cx="6931025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3959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gcatdog.ru/wp-content/uploads/f/7/8/f78aee92d16cca62d20b6979beb114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118870"/>
            <a:ext cx="6931025" cy="462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1615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gcatdog.ru/wp-content/uploads/4/c/6/4c65af965f70c77fafc8c4df29f70ac0.jp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118870"/>
            <a:ext cx="6931025" cy="462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07126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gcatdog.ru/wp-content/uploads/f/a/c/facba24f77a7b0d0e96bf4ef4194bda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7" y="1263650"/>
            <a:ext cx="6931025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54131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</TotalTime>
  <Words>86</Words>
  <Application>Microsoft Office PowerPoint</Application>
  <PresentationFormat>Экран (4:3)</PresentationFormat>
  <Paragraphs>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Никита-Даша</dc:creator>
  <cp:lastModifiedBy>Никита-Даша</cp:lastModifiedBy>
  <cp:revision>2</cp:revision>
  <dcterms:created xsi:type="dcterms:W3CDTF">2022-03-05T08:30:03Z</dcterms:created>
  <dcterms:modified xsi:type="dcterms:W3CDTF">2022-03-05T08:48:23Z</dcterms:modified>
</cp:coreProperties>
</file>