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28" r:id="rId2"/>
    <p:sldId id="256" r:id="rId3"/>
    <p:sldId id="336" r:id="rId4"/>
    <p:sldId id="270" r:id="rId5"/>
    <p:sldId id="334" r:id="rId6"/>
    <p:sldId id="337" r:id="rId7"/>
    <p:sldId id="306" r:id="rId8"/>
    <p:sldId id="307" r:id="rId9"/>
    <p:sldId id="308" r:id="rId10"/>
    <p:sldId id="313" r:id="rId11"/>
    <p:sldId id="309" r:id="rId12"/>
    <p:sldId id="312" r:id="rId13"/>
    <p:sldId id="310" r:id="rId14"/>
    <p:sldId id="311" r:id="rId15"/>
    <p:sldId id="315" r:id="rId16"/>
    <p:sldId id="335" r:id="rId17"/>
    <p:sldId id="316" r:id="rId18"/>
    <p:sldId id="319" r:id="rId19"/>
    <p:sldId id="320" r:id="rId20"/>
    <p:sldId id="321" r:id="rId21"/>
    <p:sldId id="324" r:id="rId22"/>
    <p:sldId id="325" r:id="rId23"/>
    <p:sldId id="327" r:id="rId24"/>
    <p:sldId id="333" r:id="rId25"/>
    <p:sldId id="298" r:id="rId26"/>
    <p:sldId id="331" r:id="rId27"/>
    <p:sldId id="339" r:id="rId28"/>
    <p:sldId id="330" r:id="rId29"/>
    <p:sldId id="338" r:id="rId30"/>
    <p:sldId id="304" r:id="rId31"/>
    <p:sldId id="340" r:id="rId32"/>
    <p:sldId id="341" r:id="rId33"/>
    <p:sldId id="342" r:id="rId34"/>
    <p:sldId id="343" r:id="rId35"/>
    <p:sldId id="34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147" autoAdjust="0"/>
  </p:normalViewPr>
  <p:slideViewPr>
    <p:cSldViewPr>
      <p:cViewPr varScale="1">
        <p:scale>
          <a:sx n="37" d="100"/>
          <a:sy n="37" d="100"/>
        </p:scale>
        <p:origin x="-6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C5A171-5C7B-47A5-8827-D66E56A4C4A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268D61-1E7C-4F98-A5E4-763ADB329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42;&#1085;&#1077;&#1082;&#1083;&#1072;&#1089;&#1089;&#1085;&#1086;&#1077;%20&#1084;&#1077;&#1088;&#1086;&#1087;&#1088;&#1080;&#1103;&#1090;&#1080;&#1077;\&#1087;&#1077;&#1089;&#1085;&#1080;\_&#1052;&#1086;&#1103;_&#1056;&#1086;&#1089;&#1089;&#1080;&#1103;_(-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G:\&#1042;&#1085;&#1077;&#1082;&#1083;&#1072;&#1089;&#1089;&#1085;&#1086;&#1077;%20&#1084;&#1077;&#1088;&#1086;&#1087;&#1088;&#1080;&#1103;&#1090;&#1080;&#1077;\&#1084;&#1091;&#1079;&#1099;&#1082;&#1072;\_&#1040;&#1083;&#1077;&#1096;&#1072;%20&#1052;&#1072;&#1088;&#1077;&#1089;&#1100;&#1077;&#1074;_-0-54.7%20(1).mp3" TargetMode="Externa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75;&#1072;&#1075;&#1072;&#1088;&#1080;&#1085;%20(2).mp4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&#1044;&#1057;\Downloads\&#1055;&#1056;&#1054;%20&#1050;&#1054;&#1057;&#1052;&#1054;&#1057;-0-48.4.mp3" TargetMode="Externa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82;&#1086;&#1089;&#1084;&#1086;&#1089;.mp4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75;&#1077;&#1088;&#1086;&#1103;&#1084;%20&#1086;&#1090;&#1077;&#1095;&#1077;&#1089;&#1090;&#1074;&#1072;%20&#1087;&#1086;&#1089;&#1074;&#1103;&#1097;&#1072;&#1077;&#1090;&#1089;&#1103;(1)%20(online-video-cutter.com)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\&#1084;&#1091;&#1079;&#1099;&#1082;&#1072;\&#1075;&#1077;&#1088;&#1086;&#1080;_&#1086;&#1090;&#1077;&#1095;&#1077;&#1089;&#1090;&#1074;&#1072;_.uozXo.mp3" TargetMode="Externa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G:\&#1042;&#1085;&#1077;&#1082;&#1083;&#1072;&#1089;&#1089;&#1085;&#1086;&#1077;%20&#1084;&#1077;&#1088;&#1086;&#1087;&#1088;&#1080;&#1103;&#1090;&#1080;&#1077;\&#1043;&#1077;&#1088;&#1086;&#1080;%20&#1054;&#1090;&#1077;&#1095;&#1077;&#1089;&#1090;&#1074;&#1072;%20--0-124.5%20(1).mp3" TargetMode="Externa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43;&#1077;&#1088;&#1086;&#1080;%20&#1054;&#1090;&#1077;&#1095;&#1077;&#1089;&#1090;&#1074;&#1072;.mp4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52;&#1045;&#1058;&#1056;&#1054;&#1053;&#1054;&#1052;%20+%20&#1052;&#1048;&#1053;&#1059;&#1058;&#1040;%20&#1052;&#1054;&#1051;&#1063;&#1040;&#1053;&#1048;&#1071;.mp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\&#1084;&#1091;&#1079;&#1099;&#1082;&#1072;\&#1075;&#1077;&#1088;&#1086;&#1080;_&#1086;&#1090;&#1077;&#1095;&#1077;&#1089;&#1090;&#1074;&#1072;_.uozXo.mp3" TargetMode="Externa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G:\&#1042;&#1085;&#1077;&#1082;&#1083;&#1072;&#1089;&#1089;&#1085;&#1086;&#1077;%20&#1084;&#1077;&#1088;&#1086;&#1087;&#1088;&#1080;&#1103;&#1090;&#1080;&#1077;\&#1071;%20&#1088;&#1080;&#1089;&#1091;&#1102;%20&#1101;&#1090;&#1086;&#1090;%20&#1084;&#1080;&#1088;%20--0-74.5.mp3" TargetMode="Externa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71;%20&#1088;&#1080;&#1089;&#1091;&#1102;%20&#1101;&#1090;&#1086;&#1090;%20&#1084;&#1080;&#1088;!%20(online-video-cutter.com).mp4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G:\&#1042;&#1085;&#1077;&#1082;&#1083;&#1072;&#1089;&#1089;&#1085;&#1086;&#1077;%20&#1084;&#1077;&#1088;&#1086;&#1087;&#1088;&#1080;&#1103;&#1090;&#1080;&#1077;\&#1084;&#1091;&#1079;&#1099;&#1082;&#1072;\&#1041;&#1083;&#1072;&#1075;&#1086;&#1076;&#1072;&#1088;&#1080;&#1084;,%20&#1089;&#1086;&#1083;&#1076;&#1072;&#1090;&#1099;,%20&#1074;&#1072;&#1089;!%20(-).mp3" TargetMode="External"/><Relationship Id="rId1" Type="http://schemas.openxmlformats.org/officeDocument/2006/relationships/video" Target="file:///G:\&#1042;&#1085;&#1077;&#1082;&#1083;&#1072;&#1089;&#1089;&#1085;&#1086;&#1077;%20&#1084;&#1077;&#1088;&#1086;&#1087;&#1088;&#1080;&#1103;&#1090;&#1080;&#1077;\&#1074;&#1080;&#1076;&#1077;&#1086;\&#1073;&#1083;&#1072;&#1075;&#1086;&#1076;&#1072;&#1088;&#1080;&#1084;.mp4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4" name="AutoShape 4" descr="https://nikoladm.khabkrai.ru/photos/6298_x9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nikoladm.khabkrai.ru/photos/6298_x9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7" name="Picture 7" descr="C:\Users\ДС\Desktop\6298_x9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_Моя_Россия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s://i.pinimg.com/736x/35/84/3b/35843b6be6a19a8c09b4e307e64157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G:\Внеклассное мероприятие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s://vologda-poisk.ru/editor_files/images/images/facts/Zo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Олег Кошевой</a:t>
            </a:r>
            <a:endParaRPr lang="ru-RU" dirty="0"/>
          </a:p>
        </p:txBody>
      </p:sp>
      <p:pic>
        <p:nvPicPr>
          <p:cNvPr id="56322" name="Picture 2" descr="G:\Внеклассное мероприятие\UGaCI1D4z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85860"/>
            <a:ext cx="4419614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G:\Внеклассное мероприятие\DgdXI7iW4AAR6T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57348" name="Picture 4" descr="http://www.admkamyshin.info/uploads/gallery/main/7/bazar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Алексей Петрович </a:t>
            </a:r>
            <a:r>
              <a:rPr lang="ru-RU" b="1" dirty="0" err="1" smtClean="0"/>
              <a:t>Маресьев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7586" name="Picture 2" descr="G:\Внеклассное мероприятие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6900" y="1142984"/>
            <a:ext cx="5410200" cy="5372116"/>
          </a:xfrm>
          <a:prstGeom prst="rect">
            <a:avLst/>
          </a:prstGeom>
          <a:noFill/>
        </p:spPr>
      </p:pic>
      <p:pic>
        <p:nvPicPr>
          <p:cNvPr id="6" name="_Алеша Маресьев_-0-54.7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H="1">
            <a:off x="7286644" y="5072074"/>
            <a:ext cx="1438284" cy="143828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Яков Павлов</a:t>
            </a:r>
            <a:endParaRPr lang="ru-RU" sz="6000" dirty="0"/>
          </a:p>
        </p:txBody>
      </p:sp>
      <p:pic>
        <p:nvPicPr>
          <p:cNvPr id="81922" name="Picture 2" descr="https://ds04.infourok.ru/uploads/ex/12de/0012625d-4f2348dc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С\Desktop\SmYkHu99oI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43306" cy="3643314"/>
          </a:xfrm>
          <a:prstGeom prst="rect">
            <a:avLst/>
          </a:prstGeom>
          <a:noFill/>
        </p:spPr>
      </p:pic>
      <p:pic>
        <p:nvPicPr>
          <p:cNvPr id="1028" name="Picture 4" descr="C:\Users\ДС\Desktop\xlWdWS5MKv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000372"/>
            <a:ext cx="3097488" cy="3857628"/>
          </a:xfrm>
          <a:prstGeom prst="rect">
            <a:avLst/>
          </a:prstGeom>
          <a:noFill/>
        </p:spPr>
      </p:pic>
      <p:pic>
        <p:nvPicPr>
          <p:cNvPr id="1030" name="Picture 6" descr="C:\Users\ДС\Desktop\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0"/>
            <a:ext cx="3571868" cy="4054151"/>
          </a:xfrm>
          <a:prstGeom prst="rect">
            <a:avLst/>
          </a:prstGeom>
          <a:noFill/>
        </p:spPr>
      </p:pic>
      <p:pic>
        <p:nvPicPr>
          <p:cNvPr id="1031" name="Picture 7" descr="C:\Users\ДС\Desktop\c95cff9b3de67a781e4907e938f3c253cdca7a4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073411"/>
            <a:ext cx="3525673" cy="37845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Герой России </a:t>
            </a:r>
            <a:endParaRPr lang="ru-RU" sz="4800" b="1" dirty="0"/>
          </a:p>
        </p:txBody>
      </p:sp>
      <p:pic>
        <p:nvPicPr>
          <p:cNvPr id="3" name="Picture 2" descr="19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357298"/>
            <a:ext cx="3571900" cy="49461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82" name="Picture 2" descr="G:\Внеклассное мероприятие\img_s538539_1_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62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0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2420888"/>
            <a:ext cx="498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162485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G:\Внеклассное мероприятие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1" name="Picture 3" descr="G:\Внеклассное мероприятие\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G:\Внеклассное мероприятие\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4754" name="Picture 2" descr="G:\Внеклассное мероприятие\img18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G:\Внеклассное мероприятие\FOUsOkgpb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Александр </a:t>
            </a:r>
            <a:r>
              <a:rPr lang="ru-RU" dirty="0" err="1" smtClean="0"/>
              <a:t>Прохоренко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3" name="Рисунок 2" descr="https://ped-kopilka.ru/upload/blogs2/2018/12/37259_2d65143efd953d0c6b6ee8653d20f150.jp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1438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476672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Самый юный герой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108639"/>
            <a:ext cx="4392488" cy="3038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Женя Табаков является самым юным героем России и обладателем Ордена Мужества. Он его получил посмертно, когда защитил свою сестру от преступника. Ему было всего 7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лет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5" name="Рисунок 4" descr="http://cs625218.vk.me/v625218873/d2dc/_BwBV5wT11g.jp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143116"/>
            <a:ext cx="3168352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22415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Ю.А.Гагарин</a:t>
            </a:r>
            <a:endParaRPr lang="ru-RU" sz="5400" dirty="0"/>
          </a:p>
        </p:txBody>
      </p:sp>
      <p:pic>
        <p:nvPicPr>
          <p:cNvPr id="59394" name="Picture 2" descr="C:\Users\ДС\Desktop\prazdnichnye-den-kosmonavtiki-gagarin-ra-1155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5857916" cy="48133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агарин (2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428604"/>
            <a:ext cx="8429684" cy="616152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7570" y="576857"/>
            <a:ext cx="8446694" cy="494689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 smtClean="0"/>
              <a:t>С.К.Крикалев</a:t>
            </a:r>
            <a:endParaRPr lang="ru-RU" sz="5400" b="1" dirty="0"/>
          </a:p>
        </p:txBody>
      </p:sp>
      <p:pic>
        <p:nvPicPr>
          <p:cNvPr id="57346" name="Picture 2" descr="C:\Users\ДС\Desktop\1306-1250x19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14422"/>
            <a:ext cx="5286412" cy="55007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осмо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0"/>
            <a:ext cx="8382016" cy="6858000"/>
          </a:xfrm>
          <a:prstGeom prst="rect">
            <a:avLst/>
          </a:prstGeom>
        </p:spPr>
      </p:pic>
      <p:pic>
        <p:nvPicPr>
          <p:cNvPr id="6" name="ПРО КОСМОС-0-48.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2153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4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ероям отечества посвящается(1)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000108"/>
            <a:ext cx="9144000" cy="4996171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y\Desktop\День героев Отечеста\den-gero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5" y="0"/>
            <a:ext cx="9051485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герои_отечества_.uozX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29124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7766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ерои Отечеств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0"/>
            <a:ext cx="8239140" cy="6858000"/>
          </a:xfrm>
          <a:prstGeom prst="rect">
            <a:avLst/>
          </a:prstGeom>
        </p:spPr>
      </p:pic>
      <p:pic>
        <p:nvPicPr>
          <p:cNvPr id="6" name="Герои Отечества --0-124.5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 flipV="1">
            <a:off x="7062774" y="4429132"/>
            <a:ext cx="2081226" cy="208122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46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ЕТРОНОМ + МИНУТА МОЛЧАН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0"/>
            <a:ext cx="8072494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ерои_отечества_.uozX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29124" y="6553200"/>
            <a:ext cx="304800" cy="304800"/>
          </a:xfrm>
          <a:prstGeom prst="rect">
            <a:avLst/>
          </a:prstGeom>
        </p:spPr>
      </p:pic>
      <p:pic>
        <p:nvPicPr>
          <p:cNvPr id="2" name="Picture 2" descr="C:\Users\ДС\Desktop\c1b1d4427929451208137aef11afe05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4300" y="-166688"/>
            <a:ext cx="10287000" cy="7343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447766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Я рисую этот мир!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0"/>
            <a:ext cx="8096264" cy="6858000"/>
          </a:xfrm>
          <a:prstGeom prst="rect">
            <a:avLst/>
          </a:prstGeom>
        </p:spPr>
      </p:pic>
      <p:pic>
        <p:nvPicPr>
          <p:cNvPr id="7" name="Я рисую этот мир --0-74.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21533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4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0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2420888"/>
            <a:ext cx="4986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162485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mith.gorod.tomsk.ru/uploads/21187/1273397575/Cath2rus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714356"/>
            <a:ext cx="3881313" cy="5500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2" name="Picture 2" descr="G:\Внеклассное мероприятие\merkuriy-kazarskiy-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1" y="571480"/>
            <a:ext cx="3357586" cy="57721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61270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Орден славы</a:t>
            </a:r>
            <a:endParaRPr lang="ru-RU" sz="6000" dirty="0"/>
          </a:p>
        </p:txBody>
      </p:sp>
      <p:pic>
        <p:nvPicPr>
          <p:cNvPr id="3" name="Picture 2" descr="G:\Внеклассное мероприятие\orden-slavy-foto-kartinki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431180"/>
            <a:ext cx="4071966" cy="51410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благодари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Благодарим, солдаты, вас! (-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18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Советского Союза</a:t>
            </a:r>
            <a:endParaRPr lang="ru-RU" dirty="0"/>
          </a:p>
        </p:txBody>
      </p:sp>
      <p:pic>
        <p:nvPicPr>
          <p:cNvPr id="3" name="Picture 2" descr="http://upload.wikimedia.org/wikipedia/commons/9/9a/Golden_Star_medal_4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571612"/>
            <a:ext cx="7866893" cy="49292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G:\Внеклассное мероприятие\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G:\Внеклассное мероприятие\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551</TotalTime>
  <Words>56</Words>
  <Application>Microsoft Office PowerPoint</Application>
  <PresentationFormat>Экран (4:3)</PresentationFormat>
  <Paragraphs>13</Paragraphs>
  <Slides>35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Трек</vt:lpstr>
      <vt:lpstr>Слайд 1</vt:lpstr>
      <vt:lpstr>Слайд 2</vt:lpstr>
      <vt:lpstr>Слайд 3</vt:lpstr>
      <vt:lpstr>Слайд 4</vt:lpstr>
      <vt:lpstr>Орден славы</vt:lpstr>
      <vt:lpstr>Слайд 6</vt:lpstr>
      <vt:lpstr>Герои Советского Союза</vt:lpstr>
      <vt:lpstr>Слайд 8</vt:lpstr>
      <vt:lpstr>Слайд 9</vt:lpstr>
      <vt:lpstr>Слайд 10</vt:lpstr>
      <vt:lpstr>Слайд 11</vt:lpstr>
      <vt:lpstr>Слайд 12</vt:lpstr>
      <vt:lpstr>Олег Кошевой</vt:lpstr>
      <vt:lpstr>Слайд 14</vt:lpstr>
      <vt:lpstr>            Алексей Петрович Маресьев. </vt:lpstr>
      <vt:lpstr>Яков Павлов</vt:lpstr>
      <vt:lpstr>Слайд 17</vt:lpstr>
      <vt:lpstr>Герой России </vt:lpstr>
      <vt:lpstr>Слайд 19</vt:lpstr>
      <vt:lpstr>Слайд 20</vt:lpstr>
      <vt:lpstr>Слайд 21</vt:lpstr>
      <vt:lpstr>Слайд 22</vt:lpstr>
      <vt:lpstr>Слайд 23</vt:lpstr>
      <vt:lpstr>             Александр Прохоренко </vt:lpstr>
      <vt:lpstr>Слайд 25</vt:lpstr>
      <vt:lpstr>Ю.А.Гагарин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ДС</cp:lastModifiedBy>
  <cp:revision>75</cp:revision>
  <dcterms:created xsi:type="dcterms:W3CDTF">2015-12-22T19:50:02Z</dcterms:created>
  <dcterms:modified xsi:type="dcterms:W3CDTF">2020-01-29T18:02:34Z</dcterms:modified>
</cp:coreProperties>
</file>