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20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0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50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01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832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770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390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790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37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580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217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E52D6-5478-4FD3-ADDF-BDCF3E771809}" type="datetimeFigureOut">
              <a:rPr lang="ru-RU" smtClean="0"/>
              <a:t>12.12.2025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769EF-2A46-4988-AC4E-8C19631566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32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478" y="-191069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Презентация: «Охрана, восстановление и рациональное использование водных ресурсов Дагестана»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19367" y="3602037"/>
            <a:ext cx="9248633" cy="3064893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rgbClr val="FF0000"/>
                </a:solidFill>
              </a:rPr>
              <a:t>Автор проектной работы: </a:t>
            </a:r>
            <a:r>
              <a:rPr lang="ru-RU" b="1" dirty="0" err="1">
                <a:solidFill>
                  <a:srgbClr val="FF0000"/>
                </a:solidFill>
              </a:rPr>
              <a:t>Миляева</a:t>
            </a:r>
            <a:r>
              <a:rPr lang="ru-RU" b="1" dirty="0">
                <a:solidFill>
                  <a:srgbClr val="FF0000"/>
                </a:solidFill>
              </a:rPr>
              <a:t> Екатерина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ученица 10 «Б» </a:t>
            </a:r>
            <a:r>
              <a:rPr lang="ru-RU" b="1" dirty="0" err="1">
                <a:solidFill>
                  <a:srgbClr val="FF0000"/>
                </a:solidFill>
              </a:rPr>
              <a:t>класа</a:t>
            </a:r>
            <a:r>
              <a:rPr lang="ru-RU" b="1" dirty="0">
                <a:solidFill>
                  <a:srgbClr val="FF0000"/>
                </a:solidFill>
              </a:rPr>
              <a:t> МКОУ КГ №1 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им. </a:t>
            </a:r>
            <a:r>
              <a:rPr lang="ru-RU" b="1" dirty="0" err="1">
                <a:solidFill>
                  <a:srgbClr val="FF0000"/>
                </a:solidFill>
              </a:rPr>
              <a:t>М.В.Ломоносова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Руководитель: Реутова Зоя Владимировна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учитель биологии МКОУ КГ №1</a:t>
            </a:r>
            <a:endParaRPr lang="ru-RU" dirty="0">
              <a:solidFill>
                <a:srgbClr val="FF0000"/>
              </a:solidFill>
            </a:endParaRPr>
          </a:p>
          <a:p>
            <a:pPr algn="r"/>
            <a:r>
              <a:rPr lang="ru-RU" b="1" dirty="0">
                <a:solidFill>
                  <a:srgbClr val="FF0000"/>
                </a:solidFill>
              </a:rPr>
              <a:t> им. </a:t>
            </a:r>
            <a:r>
              <a:rPr lang="ru-RU" b="1" dirty="0" err="1">
                <a:solidFill>
                  <a:srgbClr val="FF0000"/>
                </a:solidFill>
              </a:rPr>
              <a:t>М.В.Ломоносова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474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7103"/>
            <a:ext cx="10515600" cy="302980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Подземные воды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тоже под угрозой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Загрязняются пестицидами и стоками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Перекачиваются без учёта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Нужен строгий контроль и мониторинг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10141" y="1825625"/>
            <a:ext cx="457680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92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-43840"/>
            <a:ext cx="12191999" cy="6901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Роль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человека</a:t>
            </a:r>
            <a:r>
              <a:rPr lang="ru-RU" sz="19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9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255594"/>
            <a:ext cx="5181600" cy="492136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может помочь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сливать мусор в унитаз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Беречь воду дома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Участвовать в акциях «Чистая река»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Рассказывать другим о важности 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923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4957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Экономика и закон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делает государство?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Финансирует модернизацию</a:t>
            </a:r>
            <a:r>
              <a:rPr lang="ru-RU" sz="3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Вводит тарифы, стимулирующие </a:t>
            </a:r>
            <a:br>
              <a:rPr lang="ru-RU" sz="31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экономию</a:t>
            </a:r>
            <a:r>
              <a:rPr lang="ru-RU" sz="3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Контролирует сбросы</a:t>
            </a:r>
            <a:r>
              <a:rPr lang="ru-RU" sz="3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Требует экологическую экспертизу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42245" y="755713"/>
            <a:ext cx="4447219" cy="542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7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660" y="365125"/>
            <a:ext cx="11108140" cy="664982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Примеры успеха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уже работают решения?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Каспийске построили новую</a:t>
            </a:r>
            <a:b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очистную станцию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Гунибе внедрили капельное </a:t>
            </a:r>
            <a:b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орошение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Кизляре заменили 20 км </a:t>
            </a:r>
            <a:b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водопровода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74094"/>
            <a:ext cx="6019800" cy="458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23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212"/>
            <a:ext cx="12192000" cy="65055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493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Выводы.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мы узнали?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Вода в Дагестане есть, но её неправильно используют и загрязняют.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Нужны современные технологии и законы.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человек может внести вклад.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Мастер-план до 2043 года — путь к переменам.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Беречь воду — значит беречь жизнь.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7872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-47490"/>
            <a:ext cx="12192000" cy="69054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2574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Вопросы?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Контакты: [почта / телефон]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076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6939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Дагестан — один из самых </a:t>
            </a:r>
            <a:r>
              <a:rPr lang="ru-RU" sz="2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вододефицитных</a:t>
            </a: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регионов России.</a:t>
            </a:r>
            <a: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1,5 млн человек испытывают перебои с водой.</a:t>
            </a:r>
            <a: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Вода загрязняется, а инфраструктура устарела.</a:t>
            </a:r>
            <a: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Климат меняется — реки мелеют.</a:t>
            </a:r>
            <a: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Вода — это жизнь. Её нужно беречь!</a:t>
            </a:r>
            <a: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59558" y="2811463"/>
            <a:ext cx="5186149" cy="3365500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14448" y="1555845"/>
            <a:ext cx="5777552" cy="487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08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9593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География водных ресурсов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реки Дагестана: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376" y="1637732"/>
            <a:ext cx="11627893" cy="510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47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99"/>
            <a:ext cx="12214662" cy="68453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295128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 водоснабжения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мешает получать чистую воду?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 водоснабжения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мешает получать чистую воду?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Изношенные трубы — утечки до 40% воды.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Сточные воды сбрасываются без очистки.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Многие сёла получают воду по графику.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канализации — более 50% населения.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6131243"/>
            <a:ext cx="4675496" cy="45719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V="1">
            <a:off x="6172200" y="6176962"/>
            <a:ext cx="5181600" cy="196541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5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69885"/>
            <a:ext cx="12192000" cy="68162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08418"/>
            <a:ext cx="10515600" cy="47391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Загрязнение воды</a:t>
            </a:r>
            <a:r>
              <a:rPr lang="ru-RU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 загрязнения: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Бытовые стоки</a:t>
            </a:r>
            <a:r>
              <a:rPr lang="ru-RU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Сельское хозяйство (удобрения, навоз)</a:t>
            </a:r>
            <a:r>
              <a:rPr lang="ru-RU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Промышленность</a:t>
            </a:r>
            <a:r>
              <a:rPr lang="ru-RU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Свалки вблизи рек</a:t>
            </a:r>
            <a: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6359857"/>
            <a:ext cx="5181600" cy="13320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8263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" y="27521"/>
            <a:ext cx="12192000" cy="68304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9423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5B9BD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5B9BD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5B9BD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Мастер-план до 2043 года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5B9BD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Разработан:</a:t>
            </a:r>
            <a:br>
              <a:rPr lang="ru-RU" b="1" dirty="0" smtClean="0">
                <a:solidFill>
                  <a:srgbClr val="5B9BD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Ленгидропроект</a:t>
            </a: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(Группа «</a:t>
            </a:r>
            <a:r>
              <a:rPr lang="ru-RU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РусГидро</a:t>
            </a: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Цели: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Увеличить подачу воды в 2 раза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Подключить 76% населения к канализации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Построить модульные очистные в 20+ сёлах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Восстановить водосборные площади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557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567" y="53433"/>
            <a:ext cx="12063702" cy="68045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9473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Рациональное использование воды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использовать воду умнее?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Капельное орошение в садах и полях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Счётчики воды в домах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Ремонт водопроводов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Сбор дождевой воды (в бочках)</a:t>
            </a:r>
            <a: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212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2769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Очистка сточных вод</a:t>
            </a:r>
            <a:r>
              <a:rPr lang="ru-RU" sz="40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Решения: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Крупные очистные сооружения — для городов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Модульные установки — для сёл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Биологическая очистка — безопасно для природы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204716"/>
            <a:ext cx="5181600" cy="597224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8200" y="3289110"/>
            <a:ext cx="10515600" cy="301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297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Восстановление природы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нужно делать?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Сажать леса в горах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Запретить застройку у рек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Очищать русла от </a:t>
            </a:r>
            <a:r>
              <a:rPr lang="ru-RU" sz="49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мусора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</a:t>
            </a:r>
            <a:r>
              <a:rPr lang="ru-RU" sz="49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водоохранные</a:t>
            </a:r>
            <a:r>
              <a:rPr lang="ru-RU" sz="49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зоны</a:t>
            </a:r>
            <a: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01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130</Words>
  <Application>Microsoft Office PowerPoint</Application>
  <PresentationFormat>Широкоэкранный</PresentationFormat>
  <Paragraphs>42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Презентация: «Охрана, восстановление и рациональное использование водных ресурсов Дагестана»</vt:lpstr>
      <vt:lpstr>Дагестан — один из самых вододефицитных регионов России. Более 1,5 млн человек испытывают перебои с водой. Вода загрязняется, а инфраструктура устарела. Климат меняется — реки мелеют. Вода — это жизнь. Её нужно беречь! </vt:lpstr>
      <vt:lpstr>География водных ресурсов Основные реки Дагестана: </vt:lpstr>
      <vt:lpstr>Проблемы водоснабжения Что мешает получать чистую воду?    Проблемы водоснабжения Что мешает получать чистую воду? Изношенные трубы — утечки до 40% воды. Сточные воды сбрасываются без очистки. Многие сёла получают воду по графику. Нет канализации — более 50% населения. </vt:lpstr>
      <vt:lpstr>Загрязнение воды Источники загрязнения: Бытовые стоки Сельское хозяйство (удобрения, навоз) Промышленность Свалки вблизи рек </vt:lpstr>
      <vt:lpstr> Мастер-план до 2043 года Разработан: «Ленгидропроект» (Группа «РусГидро») Цели: Увеличить подачу воды в 2 раза Подключить 76% населения к канализации Построить модульные очистные в 20+ сёлах Восстановить водосборные площади </vt:lpstr>
      <vt:lpstr>Рациональное использование воды Как использовать воду умнее? Капельное орошение в садах и полях Счётчики воды в домах Ремонт водопроводов Сбор дождевой воды (в бочках) </vt:lpstr>
      <vt:lpstr>  Очистка сточных вод. Решения: Крупные очистные сооружения — для городов Модульные установки — для сёл Биологическая очистка — безопасно для природы </vt:lpstr>
      <vt:lpstr>Восстановление природы Что нужно делать? Сажать леса в горах Запретить застройку у рек Очищать русла от мусора Создать водоохранные зоны </vt:lpstr>
      <vt:lpstr>Подземные воды Они тоже под угрозой  </vt:lpstr>
      <vt:lpstr>Роль человека </vt:lpstr>
      <vt:lpstr>Экономика и закон Что делает государство? Финансирует модернизацию Вводит тарифы, стимулирующие  экономию Контролирует сбросы Требует экологическую экспертизу </vt:lpstr>
      <vt:lpstr>Примеры успеха Где уже работают решения? -В Каспийске построили новую  очистную станцию -В Гунибе внедрили капельное  орошение -В Кизляре заменили 20 км  водопровода </vt:lpstr>
      <vt:lpstr>Выводы. Что мы узнали? Вода в Дагестане есть, но её неправильно используют и загрязняют. Нужны современные технологии и законы. Каждый человек может внести вклад. Мастер-план до 2043 года — путь к переменам. Беречь воду — значит беречь жизнь. </vt:lpstr>
      <vt:lpstr>Спасибо за внимание! Вопросы? Контакты: [почта / телефон]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 585</dc:creator>
  <cp:lastModifiedBy>admin 585</cp:lastModifiedBy>
  <cp:revision>21</cp:revision>
  <dcterms:created xsi:type="dcterms:W3CDTF">2025-12-11T20:26:58Z</dcterms:created>
  <dcterms:modified xsi:type="dcterms:W3CDTF">2025-12-12T16:14:54Z</dcterms:modified>
</cp:coreProperties>
</file>