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66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72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13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7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11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623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080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1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7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416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8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36054-945C-46D2-8CB6-20212C98AFFA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131-744F-495E-B098-FE03F4C6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89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Коррекционно-логопедическое занятие по теме «Предложение»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Занятие по восполнению пробелов в речевом развитии для учащихся 1-х классов с логопедическим заключением ОНР </a:t>
            </a:r>
            <a:r>
              <a:rPr lang="en-US" dirty="0" smtClean="0">
                <a:solidFill>
                  <a:srgbClr val="7030A0"/>
                </a:solidFill>
              </a:rPr>
              <a:t>III</a:t>
            </a:r>
            <a:r>
              <a:rPr lang="ru-RU" dirty="0" smtClean="0">
                <a:solidFill>
                  <a:srgbClr val="7030A0"/>
                </a:solidFill>
              </a:rPr>
              <a:t> уровня</a:t>
            </a:r>
          </a:p>
          <a:p>
            <a:pPr marL="0" indent="0" algn="ctr">
              <a:buNone/>
            </a:pPr>
            <a:endParaRPr lang="ru-RU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Составитель: Мартынова Ю.В.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учитель-логопед МАОУ СОШ №69 </a:t>
            </a:r>
          </a:p>
          <a:p>
            <a:pPr marL="0" indent="0" algn="ctr">
              <a:buNone/>
            </a:pPr>
            <a:r>
              <a:rPr lang="ru-RU" dirty="0" err="1" smtClean="0">
                <a:solidFill>
                  <a:srgbClr val="7030A0"/>
                </a:solidFill>
              </a:rPr>
              <a:t>г.Нижний</a:t>
            </a:r>
            <a:r>
              <a:rPr lang="ru-RU" dirty="0" smtClean="0">
                <a:solidFill>
                  <a:srgbClr val="7030A0"/>
                </a:solidFill>
              </a:rPr>
              <a:t> Тагил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64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</a:rPr>
              <a:t>ШКОЛА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9" y="464022"/>
            <a:ext cx="4070418" cy="3698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1234" y="464022"/>
            <a:ext cx="3993081" cy="33145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638" y="3480179"/>
            <a:ext cx="4162566" cy="30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72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Молодцы!</a:t>
            </a:r>
            <a:endParaRPr lang="ru-RU" sz="66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6710" y="1825625"/>
            <a:ext cx="593858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2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92573" y="477672"/>
            <a:ext cx="9361227" cy="595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5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Замок принцессы Речь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87606"/>
            <a:ext cx="5181600" cy="468935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Мы общаемся при помощи речи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Наша речь состоит из предложений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Предложения состоят из слов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Слова делятся на слоги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Звуки бывают гласные, согласные твердые и согласные мягкие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Звуки на письме обозначаем буквами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Picture 2" descr="C:\Users\Ученик\Desktop\vz_1Ardc-EH-nd-XiLsnJxDBPbaUKQP9MUCgY8b6fk9Bw9Y2d0yqJmvM5GabEgRHVNxHy5iu_OuHU-WgqWe0deBX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8173" y="1487606"/>
            <a:ext cx="4476466" cy="5008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681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Улица Предложение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7416" y="1977292"/>
            <a:ext cx="6892119" cy="402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67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1756" y="996287"/>
            <a:ext cx="8297838" cy="518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11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</a:rPr>
              <a:t>Что такое предложение?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D2DA7A"/>
              </a:buClr>
              <a:buSzPct val="95000"/>
              <a:buNone/>
            </a:pPr>
            <a:r>
              <a:rPr lang="ru-RU" sz="4800" b="1" dirty="0">
                <a:solidFill>
                  <a:srgbClr val="002060"/>
                </a:solidFill>
                <a:latin typeface="Constantia"/>
              </a:rPr>
              <a:t>Предложение</a:t>
            </a:r>
            <a:r>
              <a:rPr lang="ru-RU" sz="4800" dirty="0">
                <a:solidFill>
                  <a:srgbClr val="7030A0"/>
                </a:solidFill>
                <a:latin typeface="Constantia"/>
              </a:rPr>
              <a:t> — это одно или несколько слов, которые выражают законченную мысль.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077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Правила игры «Живое предложение»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183300" y="5579377"/>
            <a:ext cx="3283232" cy="87345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Первое слово в </a:t>
            </a:r>
            <a:r>
              <a:rPr lang="ru-RU" dirty="0" err="1" smtClean="0"/>
              <a:t>предожении</a:t>
            </a:r>
            <a:r>
              <a:rPr lang="ru-RU" dirty="0" smtClean="0"/>
              <a:t>(поднятая рука –заглавная буква)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3300" y="1681163"/>
            <a:ext cx="2710026" cy="3684588"/>
          </a:xfrm>
          <a:prstGeom prst="rect">
            <a:avLst/>
          </a:prstGeo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3674126" y="5579377"/>
            <a:ext cx="7366913" cy="8239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Слова в предложении                Точка в конце предложения</a:t>
            </a:r>
          </a:p>
          <a:p>
            <a:r>
              <a:rPr lang="ru-RU" dirty="0" smtClean="0"/>
              <a:t>(руки сложены на парте)             (хлопок руками)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674126" y="1681163"/>
            <a:ext cx="3098576" cy="35295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190" y="1681164"/>
            <a:ext cx="3489019" cy="352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37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Что такое предлог?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71248" y="5404513"/>
            <a:ext cx="4926842" cy="9144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Маленькое слово –предлог(сложить руки треугольником)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159907" y="1690688"/>
            <a:ext cx="5157787" cy="344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59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91319" y="750626"/>
            <a:ext cx="5950424" cy="56774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Осень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Наступила осень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Наступила золотая осень.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Листья </a:t>
            </a:r>
            <a:r>
              <a:rPr lang="ru-RU" sz="4000" b="1" dirty="0">
                <a:solidFill>
                  <a:srgbClr val="002060"/>
                </a:solidFill>
              </a:rPr>
              <a:t>падают.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Жёлтые </a:t>
            </a:r>
            <a:r>
              <a:rPr lang="ru-RU" sz="4000" b="1" dirty="0">
                <a:solidFill>
                  <a:srgbClr val="002060"/>
                </a:solidFill>
              </a:rPr>
              <a:t>листья падают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Желтые листья падают на землю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Дети идут в школу.</a:t>
            </a:r>
            <a:endParaRPr lang="ru-RU" sz="4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614150"/>
            <a:ext cx="5181600" cy="566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427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165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Constantia</vt:lpstr>
      <vt:lpstr>Тема Office</vt:lpstr>
      <vt:lpstr>Коррекционно-логопедическое занятие по теме «Предложение»</vt:lpstr>
      <vt:lpstr>Презентация PowerPoint</vt:lpstr>
      <vt:lpstr>Замок принцессы Речь</vt:lpstr>
      <vt:lpstr>Улица Предложение</vt:lpstr>
      <vt:lpstr>Презентация PowerPoint</vt:lpstr>
      <vt:lpstr>Что такое предложение?</vt:lpstr>
      <vt:lpstr>Правила игры «Живое предложение»</vt:lpstr>
      <vt:lpstr>Что такое предлог?</vt:lpstr>
      <vt:lpstr>Презентация PowerPoint</vt:lpstr>
      <vt:lpstr>ШКОЛА</vt:lpstr>
      <vt:lpstr>Молодцы!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Коррекционно-логопедическое занятие по теме «Предложение»</dc:title>
  <dc:creator>Данил</dc:creator>
  <cp:lastModifiedBy>Данил</cp:lastModifiedBy>
  <cp:revision>11</cp:revision>
  <dcterms:created xsi:type="dcterms:W3CDTF">2025-11-23T07:03:21Z</dcterms:created>
  <dcterms:modified xsi:type="dcterms:W3CDTF">2025-11-23T11:38:48Z</dcterms:modified>
</cp:coreProperties>
</file>