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2322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04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84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6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9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7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1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44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81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972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4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25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ECD2B-230D-4B89-8E78-F71929033E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84575-6CCF-434F-B962-9A7B13DA9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51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732822" y="987582"/>
            <a:ext cx="12109608" cy="78192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674" y="499511"/>
            <a:ext cx="567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педагогов ДОУ «Чудеса </a:t>
            </a:r>
            <a:r>
              <a:rPr lang="ru-RU" sz="1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пластилинографии</a:t>
            </a:r>
            <a:r>
              <a:rPr lang="ru-RU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55" y="927780"/>
            <a:ext cx="1774712" cy="13310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34" y="872385"/>
            <a:ext cx="1774016" cy="13305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800" y="927780"/>
            <a:ext cx="1347776" cy="17970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95" y="2434434"/>
            <a:ext cx="1303067" cy="17374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508" y="2440893"/>
            <a:ext cx="1347776" cy="17970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86" y="4367044"/>
            <a:ext cx="1347776" cy="17970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040" y="2891915"/>
            <a:ext cx="1363295" cy="18177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850" y="4876742"/>
            <a:ext cx="1715884" cy="12869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74" y="4367044"/>
            <a:ext cx="1377839" cy="18371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86" y="6359266"/>
            <a:ext cx="1413207" cy="18842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64" y="6351440"/>
            <a:ext cx="1395664" cy="186088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379" y="6324306"/>
            <a:ext cx="1413206" cy="18842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8600" y="8368310"/>
            <a:ext cx="6421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марта в Детском саду прошел МК для педагогов «Чудеса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Вдохновляясь и получая новый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мы с удовольствием рисовали пластилином.  Вывод: не традиционный метод работы с пластилином прекрасно подойдет для деток разных возрастов – проверено на практике!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34945" y="777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0123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51</Words>
  <Application>Microsoft Office PowerPoint</Application>
  <PresentationFormat>Лист A4 (210x297 мм)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2022-03-29T08:48:29Z</dcterms:created>
  <dcterms:modified xsi:type="dcterms:W3CDTF">2022-03-30T08:55:02Z</dcterms:modified>
</cp:coreProperties>
</file>