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4" r:id="rId3"/>
    <p:sldId id="257" r:id="rId4"/>
    <p:sldId id="274" r:id="rId5"/>
    <p:sldId id="263" r:id="rId6"/>
    <p:sldId id="268" r:id="rId7"/>
    <p:sldId id="269" r:id="rId8"/>
    <p:sldId id="260" r:id="rId9"/>
    <p:sldId id="271" r:id="rId10"/>
    <p:sldId id="272" r:id="rId11"/>
    <p:sldId id="275" r:id="rId12"/>
    <p:sldId id="259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Илья\Desktop\экология\x_fff60cd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270" y="-243408"/>
            <a:ext cx="9347607" cy="74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29601" y="908720"/>
            <a:ext cx="6624736" cy="3416320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lvl="0"/>
            <a:r>
              <a:rPr lang="ru-RU" sz="72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Солнце с белыми </a:t>
            </a:r>
          </a:p>
          <a:p>
            <a:pPr lvl="0"/>
            <a:r>
              <a:rPr lang="ru-RU" sz="72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лучами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1962" y="6309320"/>
            <a:ext cx="3101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Учитель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Репин И. И.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260648"/>
            <a:ext cx="2143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Классный час</a:t>
            </a:r>
            <a:endParaRPr lang="ru-RU" sz="2400" b="1" dirty="0">
              <a:solidFill>
                <a:srgbClr val="002060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38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11" r="51424" b="39911"/>
          <a:stretch/>
        </p:blipFill>
        <p:spPr bwMode="auto">
          <a:xfrm>
            <a:off x="-57030" y="-42734"/>
            <a:ext cx="9201030" cy="7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Илья\Desktop\экология\c3f65d42daf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96952"/>
            <a:ext cx="5141832" cy="3861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78" b="3122"/>
          <a:stretch/>
        </p:blipFill>
        <p:spPr bwMode="auto">
          <a:xfrm>
            <a:off x="-19615" y="504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Илья\Desktop\экология\c3f65d42daf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2913">
            <a:off x="2035729" y="2047337"/>
            <a:ext cx="5141832" cy="386104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8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лья\Desktop\экология\0_73c4d_8eb2656b_XL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88639"/>
            <a:ext cx="6408712" cy="2698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0070C0"/>
                </a:solidFill>
                <a:ea typeface="Calibri"/>
                <a:cs typeface="Times New Roman"/>
              </a:rPr>
              <a:t>Сохранив </a:t>
            </a:r>
            <a:r>
              <a:rPr lang="ru-RU" sz="2800" b="1" i="1" dirty="0">
                <a:solidFill>
                  <a:srgbClr val="0070C0"/>
                </a:solidFill>
                <a:ea typeface="Calibri"/>
                <a:cs typeface="Times New Roman"/>
              </a:rPr>
              <a:t>растения, мы сохранимся и сами, ибо только в согласии с природой возможно наше существование.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978873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ea typeface="Calibri"/>
                <a:cs typeface="Times New Roman"/>
              </a:rPr>
              <a:t>Охраняя природу, мы охраняем здоровье и благополучие тех, кто придет за нами. 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90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лья\Desktop\экология\0_73c4d_8eb2656b_XL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923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343221"/>
            <a:ext cx="5112568" cy="3538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Нам жить в одной семье,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Нам жить в одном кругу,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Идти в одном строю,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Лететь в одном полете…	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Давайте сохраним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Ромашку на лугу,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Кувшинку на реке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2060"/>
                </a:solidFill>
                <a:ea typeface="Calibri"/>
                <a:cs typeface="Times New Roman"/>
              </a:rPr>
              <a:t>И клюкву на болоте…</a:t>
            </a:r>
            <a:endParaRPr lang="ru-RU" b="1" i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490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0" t="40533" b="402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404664"/>
            <a:ext cx="74888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4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4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Чтобы жить, нужно солнце, </a:t>
            </a:r>
            <a:endParaRPr lang="ru-RU" sz="4400" b="1" i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44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свобода и </a:t>
            </a:r>
            <a:endParaRPr lang="ru-RU" sz="4400" b="1" i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44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маленький </a:t>
            </a:r>
            <a:r>
              <a:rPr lang="ru-RU" sz="44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цветок. </a:t>
            </a:r>
            <a:endParaRPr lang="ru-RU" sz="4400" b="1" i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r"/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Calibri"/>
              </a:rPr>
              <a:t>Х.К.Андерсен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53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лья\Desktop\экология\0_73c4d_8eb2656b_XL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8" y="1340768"/>
            <a:ext cx="55226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i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Природа</a:t>
            </a:r>
            <a:endParaRPr lang="ru-RU" sz="9600" b="1" i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80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0" t="40533" b="402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404664"/>
            <a:ext cx="7488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4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1\Desktop\экология\74738249_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2106" y="1484784"/>
            <a:ext cx="6731911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55670" y="404664"/>
            <a:ext cx="54726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« Почему необходимо любить и  беречь природу?» 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53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11" r="51424" b="39911"/>
          <a:stretch/>
        </p:blipFill>
        <p:spPr bwMode="auto">
          <a:xfrm>
            <a:off x="-43952" y="0"/>
            <a:ext cx="92010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40560" y="2700518"/>
            <a:ext cx="4572000" cy="3625160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Расцвела черёмуха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 Около ручья,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 На апрельском солнышке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 Ветками шепча.</a:t>
            </a:r>
          </a:p>
        </p:txBody>
      </p:sp>
      <p:pic>
        <p:nvPicPr>
          <p:cNvPr id="8" name="Picture 2" descr="C:\Users\Илья\Desktop\экология\0_55d51_6b64aa8f_XL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8937"/>
            <a:ext cx="5040560" cy="3811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66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11" r="51424" b="39911"/>
          <a:stretch/>
        </p:blipFill>
        <p:spPr bwMode="auto">
          <a:xfrm>
            <a:off x="-57030" y="-42734"/>
            <a:ext cx="9201030" cy="7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4248472" cy="3184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99992" y="2420888"/>
            <a:ext cx="4572000" cy="3025444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a typeface="Calibri"/>
                <a:cs typeface="Times New Roman"/>
              </a:rPr>
              <a:t> </a:t>
            </a: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А была черёмуха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 Чистая, как снег.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 Радовался деревцу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/>
                <a:cs typeface="Times New Roman"/>
              </a:rPr>
              <a:t> Каждый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973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11" r="51424" b="39911"/>
          <a:stretch/>
        </p:blipFill>
        <p:spPr bwMode="auto">
          <a:xfrm>
            <a:off x="0" y="-142125"/>
            <a:ext cx="9201030" cy="7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4149080"/>
            <a:ext cx="4572000" cy="392159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 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8" name="Picture 11" descr="C:\Users\Илья\Desktop\экология\1317041741bagul0ni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47" y="4509120"/>
            <a:ext cx="3230953" cy="219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Илья\Desktop\экология\be64e71b001a2681493a96ca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861048"/>
            <a:ext cx="3536231" cy="265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C:\Users\Илья\Desktop\экология\298502_allday.ru_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515" y="836712"/>
            <a:ext cx="3783485" cy="26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Илья\Desktop\экология\0_5fa32_ee7877ba_XL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4664"/>
            <a:ext cx="2088232" cy="290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C:\Users\Илья\Desktop\экология\a5a5434be3d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3045526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Илья\Desktop\экология\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4079"/>
            <a:ext cx="2192801" cy="3274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Илья\Desktop\экология\0_55d51_6b64aa8f_XL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2666081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50988" y="3356992"/>
            <a:ext cx="8893012" cy="758669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 smtClean="0">
                <a:solidFill>
                  <a:srgbClr val="800080"/>
                </a:solidFill>
                <a:ea typeface="Calibri"/>
                <a:cs typeface="Times New Roman"/>
              </a:rPr>
              <a:t>Как прекрасен этот мир – посмотри!</a:t>
            </a:r>
            <a:endParaRPr lang="ru-RU" sz="4000" b="1" i="1" dirty="0">
              <a:solidFill>
                <a:srgbClr val="80008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73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7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Илья\Desktop\экология\006526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40768"/>
            <a:ext cx="3275930" cy="43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92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лья\Desktop\экология\1336936159_y587diqhgawatx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11" r="51424" b="39911"/>
          <a:stretch/>
        </p:blipFill>
        <p:spPr bwMode="auto">
          <a:xfrm>
            <a:off x="-57030" y="-42734"/>
            <a:ext cx="9201030" cy="7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Илья\Desktop\экология\84d1d11a764f2bd26366351589b7b963bc81d6920660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64904"/>
            <a:ext cx="5261854" cy="3528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129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</dc:creator>
  <cp:lastModifiedBy>Павел</cp:lastModifiedBy>
  <cp:revision>27</cp:revision>
  <dcterms:created xsi:type="dcterms:W3CDTF">2012-11-23T18:40:49Z</dcterms:created>
  <dcterms:modified xsi:type="dcterms:W3CDTF">2023-05-28T19:44:16Z</dcterms:modified>
</cp:coreProperties>
</file>