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20688"/>
            <a:ext cx="7570843" cy="5616624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«</a:t>
            </a:r>
            <a:r>
              <a:rPr lang="ru-RU" sz="6600" dirty="0" smtClean="0">
                <a:latin typeface="Monotype Corsiva" pitchFamily="66" charset="0"/>
              </a:rPr>
              <a:t>Адаптация малышей к условиям детского сада»</a:t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6600" dirty="0" smtClean="0">
                <a:latin typeface="Monotype Corsiva" pitchFamily="66" charset="0"/>
              </a:rPr>
              <a:t> </a:t>
            </a:r>
            <a:r>
              <a:rPr lang="ru-RU" sz="1800" dirty="0">
                <a:latin typeface="Monotype Corsiva" pitchFamily="66" charset="0"/>
              </a:rPr>
              <a:t>П</a:t>
            </a:r>
            <a:r>
              <a:rPr lang="ru-RU" sz="1800" dirty="0" smtClean="0">
                <a:latin typeface="Monotype Corsiva" pitchFamily="66" charset="0"/>
              </a:rPr>
              <a:t>одготовила педагог-психолог </a:t>
            </a:r>
            <a:r>
              <a:rPr lang="ru-RU" sz="1800" dirty="0" err="1" smtClean="0">
                <a:latin typeface="Monotype Corsiva" pitchFamily="66" charset="0"/>
              </a:rPr>
              <a:t>Данильчук</a:t>
            </a:r>
            <a:r>
              <a:rPr lang="ru-RU" sz="1800" dirty="0" smtClean="0">
                <a:latin typeface="Monotype Corsiva" pitchFamily="66" charset="0"/>
              </a:rPr>
              <a:t> Каролина Юрьевна</a:t>
            </a:r>
            <a:endParaRPr lang="ru-RU" sz="18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592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605464" cy="564980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3200" b="1" dirty="0" smtClean="0"/>
          </a:p>
          <a:p>
            <a:pPr marL="45720" indent="0" algn="ctr">
              <a:buNone/>
            </a:pPr>
            <a:r>
              <a:rPr lang="ru-RU" sz="3200" b="1" dirty="0" smtClean="0"/>
              <a:t>Адаптация-</a:t>
            </a:r>
            <a:r>
              <a:rPr lang="ru-RU" sz="3200" dirty="0" smtClean="0"/>
              <a:t> это процесс вхождения ребёнка в новую среду и привыкание</a:t>
            </a:r>
          </a:p>
          <a:p>
            <a:pPr marL="45720" indent="0" algn="ctr">
              <a:buNone/>
            </a:pPr>
            <a:r>
              <a:rPr lang="ru-RU" sz="3200" dirty="0" smtClean="0"/>
              <a:t>к  её условиям.</a:t>
            </a:r>
            <a:endParaRPr lang="ru-RU" sz="3200" dirty="0"/>
          </a:p>
        </p:txBody>
      </p:sp>
      <p:pic>
        <p:nvPicPr>
          <p:cNvPr id="1026" name="Picture 2" descr="C:\Users\Брусничка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212977"/>
            <a:ext cx="446449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399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43378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latin typeface="Monotype Corsiva" pitchFamily="66" charset="0"/>
              </a:rPr>
              <a:t>3 степени адаптации</a:t>
            </a:r>
          </a:p>
          <a:p>
            <a:pPr marL="45720" indent="0">
              <a:buNone/>
            </a:pPr>
            <a:r>
              <a:rPr lang="ru-RU" sz="3600" b="1" dirty="0" smtClean="0">
                <a:solidFill>
                  <a:schemeClr val="accent6"/>
                </a:solidFill>
                <a:latin typeface="Monotype Corsiva" pitchFamily="66" charset="0"/>
              </a:rPr>
              <a:t>1. Лёгкая адаптация </a:t>
            </a:r>
          </a:p>
          <a:p>
            <a:pPr marL="4572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Отрицательное эмоциональное состояние длится в течении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1-3 недель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это время малыш плохо спит, теряет аппетит, неохотно играет с детьми.</a:t>
            </a:r>
          </a:p>
          <a:p>
            <a:pPr marL="45720" indent="0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2. Адаптация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средней тяжести</a:t>
            </a:r>
          </a:p>
          <a:p>
            <a:pPr marL="4572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Отрицательное эмоциональное состояние длится около </a:t>
            </a:r>
            <a:r>
              <a:rPr lang="ru-RU" sz="1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2-3 месяцев</a:t>
            </a:r>
            <a:r>
              <a:rPr lang="ru-RU" sz="19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" indent="0">
              <a:buNone/>
            </a:pPr>
            <a:r>
              <a:rPr lang="ru-RU" sz="3600" b="1" dirty="0" smtClean="0">
                <a:solidFill>
                  <a:schemeClr val="accent1"/>
                </a:solidFill>
                <a:latin typeface="Monotype Corsiva" pitchFamily="66" charset="0"/>
                <a:cs typeface="Times New Roman" pitchFamily="18" charset="0"/>
              </a:rPr>
              <a:t>3. Тяжелая адаптация  </a:t>
            </a:r>
            <a:endParaRPr lang="ru-RU" sz="20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Длится до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6-ти месяцев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Отрицательно влияет на состояние  здоровья и развитие детей.</a:t>
            </a:r>
          </a:p>
          <a:p>
            <a:pPr marL="45720" indent="0">
              <a:buNone/>
            </a:pPr>
            <a:endParaRPr lang="ru-RU" sz="3600" b="1" dirty="0"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0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620688"/>
            <a:ext cx="7334200" cy="54006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Monotype Corsiva" pitchFamily="66" charset="0"/>
              </a:rPr>
              <a:t>Стрессовые факторы</a:t>
            </a:r>
            <a:br>
              <a:rPr lang="ru-RU" sz="4800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Питание в детском саду .</a:t>
            </a:r>
            <a:r>
              <a:rPr lang="ru-RU" sz="4000" dirty="0" smtClean="0">
                <a:latin typeface="Monotype Corsiva" pitchFamily="66" charset="0"/>
              </a:rPr>
              <a:t>	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>
                <a:latin typeface="Monotype Corsiva" pitchFamily="66" charset="0"/>
              </a:rPr>
              <a:t/>
            </a:r>
            <a:br>
              <a:rPr lang="ru-RU" sz="4000" dirty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	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		</a:t>
            </a: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Сон 	</a:t>
            </a:r>
            <a:r>
              <a:rPr lang="ru-RU" sz="4000" dirty="0" smtClean="0">
                <a:latin typeface="Monotype Corsiva" pitchFamily="66" charset="0"/>
              </a:rPr>
              <a:t>			           					  							  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725144"/>
            <a:ext cx="6400800" cy="864096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Брусничка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403244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Брусничка\Desktop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581128"/>
            <a:ext cx="4032447" cy="165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847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029400" cy="500173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b="1" dirty="0" smtClean="0">
                <a:latin typeface="Monotype Corsiva" pitchFamily="66" charset="0"/>
              </a:rPr>
              <a:t>Здоровье ребенка</a:t>
            </a:r>
          </a:p>
          <a:p>
            <a:pPr marL="45720" indent="0" algn="ctr">
              <a:buNone/>
            </a:pP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Адаптация в детском саду- это серьезный стресс для детского организма. А организм всегда реагирует на стрессовые факторы снижением иммунитета.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готовы к тому, что ребенок может часто болеть в первый год посещения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2053582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45424" cy="5289768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4400" b="1" dirty="0" smtClean="0">
                <a:latin typeface="Monotype Corsiva" pitchFamily="66" charset="0"/>
              </a:rPr>
              <a:t>Правила для успешной адаптации</a:t>
            </a:r>
          </a:p>
          <a:p>
            <a:pPr marL="502920" indent="-4572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Личная гигиена.</a:t>
            </a:r>
          </a:p>
          <a:p>
            <a:pPr marL="502920" indent="-4572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Еда</a:t>
            </a:r>
          </a:p>
          <a:p>
            <a:pPr marL="502920" indent="-4572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Сон</a:t>
            </a:r>
          </a:p>
          <a:p>
            <a:pPr marL="502920" indent="-4572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Одежда</a:t>
            </a:r>
          </a:p>
          <a:p>
            <a:pPr marL="502920" indent="-4572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Игрушки</a:t>
            </a:r>
          </a:p>
          <a:p>
            <a:pPr marL="502920" indent="-4572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Расставание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687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5361776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sz="5800" b="1" dirty="0" smtClean="0">
                <a:latin typeface="Monotype Corsiva" pitchFamily="66" charset="0"/>
              </a:rPr>
              <a:t>Показатели окончания периода адаптации</a:t>
            </a:r>
          </a:p>
          <a:p>
            <a:r>
              <a:rPr lang="ru-RU" dirty="0" smtClean="0"/>
              <a:t> </a:t>
            </a:r>
            <a:r>
              <a:rPr lang="ru-RU" sz="45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лубокий сон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Хороший аппетит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Бодрое эмоциональное состояние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Полное восстановление имеющихся привычек и навыков, активное поведение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Соответствующая прибавка в весе</a:t>
            </a:r>
            <a:endParaRPr lang="ru-RU" sz="4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339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836712"/>
            <a:ext cx="7128792" cy="50405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Огромного терпения, уверенности в себе и в вашем ребенке!</a:t>
            </a:r>
            <a:endParaRPr lang="ru-RU" sz="48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Брусничка\Desktop\Без назван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356992"/>
            <a:ext cx="604867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89588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</TotalTime>
  <Words>167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«Адаптация малышей к условиям детского сада»  Подготовила педагог-психолог Данильчук Каролина Юрьевна</vt:lpstr>
      <vt:lpstr>Презентация PowerPoint</vt:lpstr>
      <vt:lpstr>Презентация PowerPoint</vt:lpstr>
      <vt:lpstr>Стрессовые факторы Питание в детском саду .        Сон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«Адаптация малышей к условиям детского сада»  Подготовила педагог-психолог Данильчук Каролина Юрьевна</dc:title>
  <dc:creator>Брусничка</dc:creator>
  <cp:lastModifiedBy>Брусничка</cp:lastModifiedBy>
  <cp:revision>6</cp:revision>
  <dcterms:created xsi:type="dcterms:W3CDTF">2018-09-12T12:13:48Z</dcterms:created>
  <dcterms:modified xsi:type="dcterms:W3CDTF">2019-12-02T07:41:36Z</dcterms:modified>
</cp:coreProperties>
</file>