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59632" y="2924944"/>
            <a:ext cx="6400800" cy="16002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11 января</a:t>
            </a:r>
          </a:p>
          <a:p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tx1"/>
                </a:solidFill>
              </a:rPr>
              <a:t>День молока</a:t>
            </a:r>
            <a:endParaRPr lang="ru-RU" sz="80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Ноут\Desktop\18b1c1025023296992ce669e626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861048"/>
            <a:ext cx="4248472" cy="26144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652120" y="537321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Подготовила учитель начальных классов МБОУ «</a:t>
            </a:r>
            <a:r>
              <a:rPr lang="ru-RU" dirty="0" err="1" smtClean="0"/>
              <a:t>Тасеевская</a:t>
            </a:r>
            <a:r>
              <a:rPr lang="ru-RU" dirty="0" smtClean="0"/>
              <a:t> СОШ№2» </a:t>
            </a:r>
          </a:p>
          <a:p>
            <a:pPr algn="r"/>
            <a:r>
              <a:rPr lang="ru-RU" dirty="0" smtClean="0"/>
              <a:t>Ус В. 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оут\Desktop\img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1" y="188640"/>
            <a:ext cx="8878259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оут\Desktop\img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20" y="0"/>
            <a:ext cx="89627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/>
                </a:solidFill>
              </a:rPr>
              <a:t>Задание по математике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Решите задачу:</a:t>
            </a:r>
          </a:p>
          <a:p>
            <a:r>
              <a:rPr lang="ru-RU" dirty="0" smtClean="0"/>
              <a:t>В одном классе 40 учеников. Из них 32 любят молоко, 21 – лимонад, а 2 – не любят ни молоко, ни лимонад. Сколько ребят в классе любят молоко и лимонад одновременно?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оут\Desktop\img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8064896" cy="5615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оут\Desktop\img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752" y="404664"/>
            <a:ext cx="8170688" cy="612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Задание по русскому языку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Выполните фонетический разбор слова МОЛОКО.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Подберите однокоренные слова к слову МОЛОКО, выделите корень.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Составьте предложение со словом МОЛОКО.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Дома: найдите ответ на вопрос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 чем можно хранить молоко?</a:t>
            </a:r>
            <a:endParaRPr lang="ru-RU" sz="4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Задание по литературному чтению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pic>
        <p:nvPicPr>
          <p:cNvPr id="4098" name="Picture 2" descr="C:\Users\Ноут\Desktop\img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7704856" cy="4932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оут\Desktop\8b38357b93112c23dd2385edd967e353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568952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оут\Desktop\img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14704" cy="61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21</TotalTime>
  <Words>105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День молока</vt:lpstr>
      <vt:lpstr>Задание по математике</vt:lpstr>
      <vt:lpstr>Слайд 3</vt:lpstr>
      <vt:lpstr>Слайд 4</vt:lpstr>
      <vt:lpstr>Задание по русскому языку</vt:lpstr>
      <vt:lpstr>Дома: найдите ответ на вопрос</vt:lpstr>
      <vt:lpstr>Задание по литературному чтению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молока</dc:title>
  <dc:creator>Ноут</dc:creator>
  <cp:lastModifiedBy>Ноут</cp:lastModifiedBy>
  <cp:revision>5</cp:revision>
  <dcterms:created xsi:type="dcterms:W3CDTF">2022-01-08T12:09:29Z</dcterms:created>
  <dcterms:modified xsi:type="dcterms:W3CDTF">2022-03-09T11:08:20Z</dcterms:modified>
</cp:coreProperties>
</file>