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 autoAdjust="0"/>
    <p:restoredTop sz="95526" autoAdjust="0"/>
  </p:normalViewPr>
  <p:slideViewPr>
    <p:cSldViewPr>
      <p:cViewPr varScale="1">
        <p:scale>
          <a:sx n="84" d="100"/>
          <a:sy n="84" d="100"/>
        </p:scale>
        <p:origin x="-138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67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D6E7E-3F97-45E9-8A31-EE84508233CA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4A553-4DB8-4A0A-9AE9-2DB9AD6629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66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424936" cy="41285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260648"/>
            <a:ext cx="6984776" cy="792088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«Компас профессий»</a:t>
            </a:r>
            <a:endParaRPr lang="ru-RU" sz="48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sibag\OneDrive\Рабочий стол\апрель СТАЖИРОВКА\1676789720_gas-kvas-com-p-risunok-na-temu-vibor-professii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55753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32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2708920"/>
            <a:ext cx="7622232" cy="28062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88640"/>
            <a:ext cx="7389440" cy="237626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Поменяйтесь местами те, кто…»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C:\Users\sibag\OneDrive\Рабочий стол\апрель СТАЖИРОВКА\QQ3Y1JBGCY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528308" cy="489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80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88640"/>
            <a:ext cx="7920880" cy="1584176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</a:t>
            </a:r>
          </a:p>
          <a:p>
            <a:pPr marL="45720" indent="0" algn="ctr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Связующая нить»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sibag\OneDrive\Рабочий стол\апрель СТАЖИРОВКА\bda-wirtschaft_gesellschaft-soziale_gerechtigkeit-adobestock_pixelshot-922x640p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5"/>
            <a:ext cx="6983313" cy="484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43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484784"/>
            <a:ext cx="7550225" cy="403038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0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b="0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88640"/>
            <a:ext cx="6400800" cy="792088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ru-RU" sz="1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пражнение </a:t>
            </a:r>
          </a:p>
          <a:p>
            <a:pPr marL="45720" indent="0" algn="ctr">
              <a:buNone/>
            </a:pPr>
            <a:r>
              <a:rPr lang="ru-RU" sz="1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«Кто вы в саду </a:t>
            </a:r>
            <a:r>
              <a:rPr lang="ru-RU" sz="1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</a:t>
            </a:r>
            <a:r>
              <a:rPr lang="ru-RU" sz="1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r>
              <a:rPr lang="ru-RU" sz="1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4" name="Picture 2" descr="C:\Users\sibag\OneDrive\Рабочий стол\апрель СТАЖИРОВКА\1637078578_91-celes-club-p-strekoza-i-muravei-nasekomie-krasivo-foto-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47" y="1257185"/>
            <a:ext cx="2438610" cy="1625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sibag\OneDrive\Рабочий стол\апрель СТАЖИРОВКА\цвет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29950"/>
            <a:ext cx="2927648" cy="1829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ibag\OneDrive\Рабочий стол\апрель СТАЖИРОВКА\птиц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888640"/>
            <a:ext cx="2840452" cy="189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ibag\OneDrive\Рабочий стол\апрель СТАЖИРОВКА\c094143d2992a0ad19cdd33e3350e62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22" y="3038101"/>
            <a:ext cx="2873505" cy="191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sibag\OneDrive\Рабочий стол\апрель СТАЖИРОВКА\сорня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300" y="3146125"/>
            <a:ext cx="2613146" cy="169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sibag\OneDrive\Рабочий стол\апрель СТАЖИРОВКА\садовник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127" y="1257185"/>
            <a:ext cx="2684727" cy="179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sibag\OneDrive\Рабочий стол\апрель СТАЖИРОВКА\дерево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045204"/>
            <a:ext cx="2592288" cy="172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sibag\OneDrive\Рабочий стол\апрель СТАЖИРОВКА\4057057604_0d825aff9a_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366" y="3075932"/>
            <a:ext cx="2758006" cy="183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19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88641"/>
            <a:ext cx="6400800" cy="129614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 профессий</a:t>
            </a:r>
            <a:endParaRPr lang="ru-RU" sz="48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sibag\OneDrive\Рабочий стол\апрель СТАЖИРОВКА\1592905231_test-klimo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24744"/>
            <a:ext cx="4368800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79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452320" y="6165304"/>
            <a:ext cx="853480" cy="43204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568952" cy="604867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6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  <a:p>
            <a:pPr marL="45720" indent="0" algn="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Красная-   мне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понравилось, 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многое для себя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взял;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Синяя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я не все понял, но я доволен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" indent="0" algn="r">
              <a:buNone/>
            </a:pP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Зеленая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мне не все понравилось, но я кое-что взял для себя;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</a:p>
          <a:p>
            <a:pPr marL="45720" indent="0" algn="r">
              <a:buNone/>
            </a:pP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Черная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мне было не интересно, я для себя ничего не взял</a:t>
            </a:r>
          </a:p>
          <a:p>
            <a:pPr marL="45720" indent="0">
              <a:buNone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sibag\OneDrive\Рабочий стол\стажировка\красная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1344365" cy="1268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sibag\OneDrive\Рабочий стол\стажировка\синя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86" y="1844824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sibag\OneDrive\Рабочий стол\стажировка\ззз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64" y="3127972"/>
            <a:ext cx="1196100" cy="11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ibag\OneDrive\Рабочий стол\стажировка\черная звезд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4" y="4112267"/>
            <a:ext cx="1290647" cy="1235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48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1040</TotalTime>
  <Words>40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sibag</dc:creator>
  <cp:lastModifiedBy>sibag</cp:lastModifiedBy>
  <cp:revision>33</cp:revision>
  <dcterms:created xsi:type="dcterms:W3CDTF">2023-11-28T02:20:38Z</dcterms:created>
  <dcterms:modified xsi:type="dcterms:W3CDTF">2024-12-10T08:14:02Z</dcterms:modified>
</cp:coreProperties>
</file>