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влеченные\Цветок анаграмм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736" y="74338"/>
            <a:ext cx="4752528" cy="8995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Цветок анаграмм 10 - отве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460" y="-1"/>
            <a:ext cx="4791804" cy="9069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2016-07-28T06:08:13Z</dcterms:created>
  <dcterms:modified xsi:type="dcterms:W3CDTF">2016-07-28T06:54:01Z</dcterms:modified>
</cp:coreProperties>
</file>