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8"/>
  </p:notesMasterIdLst>
  <p:sldIdLst>
    <p:sldId id="277" r:id="rId2"/>
    <p:sldId id="299" r:id="rId3"/>
    <p:sldId id="288" r:id="rId4"/>
    <p:sldId id="264" r:id="rId5"/>
    <p:sldId id="267" r:id="rId6"/>
    <p:sldId id="283" r:id="rId7"/>
    <p:sldId id="273" r:id="rId8"/>
    <p:sldId id="300" r:id="rId9"/>
    <p:sldId id="291" r:id="rId10"/>
    <p:sldId id="294" r:id="rId11"/>
    <p:sldId id="293" r:id="rId12"/>
    <p:sldId id="296" r:id="rId13"/>
    <p:sldId id="295" r:id="rId14"/>
    <p:sldId id="298" r:id="rId15"/>
    <p:sldId id="297" r:id="rId16"/>
    <p:sldId id="27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718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77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4E07AD-2307-4C71-B791-7B3AEA30B3CE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86DADD-ED26-4A58-8276-B6D97EFA7DD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71939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519592A-2175-4F6E-BFFE-A80F8471B2E7}" type="slidenum">
              <a:rPr lang="ru-RU" smtClean="0"/>
              <a:pPr/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A26EDA8-81FB-4E75-AF20-48788E5B702F}" type="slidenum">
              <a:rPr lang="ru-RU" smtClean="0"/>
              <a:pPr/>
              <a:t>16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08FC9C-9D13-417E-A7B3-AA596BCAFB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png"/><Relationship Id="rId7" Type="http://schemas.openxmlformats.org/officeDocument/2006/relationships/image" Target="../media/image2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8;&#1072;&#1081;&#1075;&#1072;\OneDrive\&#1056;&#1072;&#1073;&#1086;&#1095;&#1080;&#1081;%20&#1089;&#1090;&#1086;&#1083;\&#1091;&#1095;&#1080;&#1090;&#1077;&#1083;&#1100;%20&#1075;&#1086;&#1076;&#1072;\&#1082;&#1083;&#1072;&#1089;&#1089;&#1085;&#1099;&#1081;%20&#1095;&#1072;&#1089;\Evgeniy_Doga_Muzyka_iz_k_f_''Svoy_sredi_chuzhih_chuzhoy_sredi_svoih''.mp3" TargetMode="External"/><Relationship Id="rId6" Type="http://schemas.openxmlformats.org/officeDocument/2006/relationships/image" Target="../media/image26.jpeg"/><Relationship Id="rId11" Type="http://schemas.openxmlformats.org/officeDocument/2006/relationships/image" Target="../media/image31.png"/><Relationship Id="rId5" Type="http://schemas.openxmlformats.org/officeDocument/2006/relationships/image" Target="../media/image25.jpeg"/><Relationship Id="rId10" Type="http://schemas.openxmlformats.org/officeDocument/2006/relationships/image" Target="../media/image30.pn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8;&#1072;&#1081;&#1075;&#1072;\OneDrive\&#1056;&#1072;&#1073;&#1086;&#1095;&#1080;&#1081;%20&#1089;&#1090;&#1086;&#1083;\&#1091;&#1095;&#1080;&#1090;&#1077;&#1083;&#1100;%20&#1075;&#1086;&#1076;&#1072;\&#1082;&#1083;&#1072;&#1089;&#1089;&#1085;&#1099;&#1081;%20&#1095;&#1072;&#1089;\Evgeniy_Doga_Muzyka_iz_k_f_''Svoy_sredi_chuzhih_chuzhoy_sredi_svoih''.mp3" TargetMode="Externa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13" Type="http://schemas.openxmlformats.org/officeDocument/2006/relationships/image" Target="../media/image46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0.jpeg"/><Relationship Id="rId12" Type="http://schemas.openxmlformats.org/officeDocument/2006/relationships/image" Target="../media/image45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9.jpeg"/><Relationship Id="rId11" Type="http://schemas.openxmlformats.org/officeDocument/2006/relationships/image" Target="../media/image44.jpeg"/><Relationship Id="rId5" Type="http://schemas.openxmlformats.org/officeDocument/2006/relationships/image" Target="../media/image38.jpeg"/><Relationship Id="rId15" Type="http://schemas.openxmlformats.org/officeDocument/2006/relationships/image" Target="../media/image48.png"/><Relationship Id="rId10" Type="http://schemas.openxmlformats.org/officeDocument/2006/relationships/image" Target="../media/image43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Relationship Id="rId14" Type="http://schemas.openxmlformats.org/officeDocument/2006/relationships/image" Target="../media/image47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49.png"/><Relationship Id="rId7" Type="http://schemas.openxmlformats.org/officeDocument/2006/relationships/image" Target="../media/image5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8;&#1072;&#1081;&#1075;&#1072;\OneDrive\&#1056;&#1072;&#1073;&#1086;&#1095;&#1080;&#1081;%20&#1089;&#1090;&#1086;&#1083;\&#1091;&#1095;&#1080;&#1090;&#1077;&#1083;&#1100;%20&#1075;&#1086;&#1076;&#1072;\&#1082;&#1083;&#1072;&#1089;&#1089;&#1085;&#1099;&#1081;%20&#1095;&#1072;&#1089;\Evgeniy_Doga_Muzyka_iz_k_f_''Svoy_sredi_chuzhih_chuzhoy_sredi_svoih''.mp3" TargetMode="External"/><Relationship Id="rId6" Type="http://schemas.openxmlformats.org/officeDocument/2006/relationships/image" Target="../media/image52.jpeg"/><Relationship Id="rId5" Type="http://schemas.openxmlformats.org/officeDocument/2006/relationships/image" Target="../media/image51.png"/><Relationship Id="rId10" Type="http://schemas.openxmlformats.org/officeDocument/2006/relationships/image" Target="../media/image56.png"/><Relationship Id="rId4" Type="http://schemas.openxmlformats.org/officeDocument/2006/relationships/image" Target="../media/image50.png"/><Relationship Id="rId9" Type="http://schemas.openxmlformats.org/officeDocument/2006/relationships/image" Target="../media/image5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8;&#1072;&#1081;&#1075;&#1072;\OneDrive\&#1056;&#1072;&#1073;&#1086;&#1095;&#1080;&#1081;%20&#1089;&#1090;&#1086;&#1083;\&#1091;&#1095;&#1080;&#1090;&#1077;&#1083;&#1100;%20&#1075;&#1086;&#1076;&#1072;\&#1082;&#1083;&#1072;&#1089;&#1089;&#1085;&#1099;&#1081;%20&#1095;&#1072;&#1089;\Evgeniy_Doga_Muzyka_iz_k_f_''Svoy_sredi_chuzhih_chuzhoy_sredi_svoih''.mp3" TargetMode="External"/><Relationship Id="rId6" Type="http://schemas.openxmlformats.org/officeDocument/2006/relationships/image" Target="../media/image60.pn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8;&#1072;&#1081;&#1075;&#1072;\OneDrive\&#1056;&#1072;&#1073;&#1086;&#1095;&#1080;&#1081;%20&#1089;&#1090;&#1086;&#1083;\&#1091;&#1095;&#1080;&#1090;&#1077;&#1083;&#1100;%20&#1075;&#1086;&#1076;&#1072;\&#1082;&#1083;&#1072;&#1089;&#1089;&#1085;&#1099;&#1081;%20&#1095;&#1072;&#1089;\Evgeniy_Doga_Muzyka_iz_k_f_''Svoy_sredi_chuzhih_chuzhoy_sredi_svoih''.mp3" TargetMode="External"/><Relationship Id="rId6" Type="http://schemas.openxmlformats.org/officeDocument/2006/relationships/image" Target="../media/image61.png"/><Relationship Id="rId5" Type="http://schemas.openxmlformats.org/officeDocument/2006/relationships/image" Target="../media/image1.jpe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58;&#1072;&#1081;&#1075;&#1072;\OneDrive\&#1056;&#1072;&#1073;&#1086;&#1095;&#1080;&#1081;%20&#1089;&#1090;&#1086;&#1083;\&#1091;&#1095;&#1080;&#1090;&#1077;&#1083;&#1100;%20&#1075;&#1086;&#1076;&#1072;\&#1082;&#1083;&#1072;&#1089;&#1089;&#1085;&#1099;&#1081;%20&#1095;&#1072;&#1089;\&#1045;&#1089;&#1083;&#1080;_&#1076;&#1086;&#1073;&#1088;&#1099;&#1081;_&#1090;&#1099;___&#1055;&#1077;&#1089;&#1077;&#1085;&#1082;&#1072;_&#1082;&#1086;&#1090;&#1072;_&#1051;&#1077;&#1086;&#1087;&#1086;&#1083;&#1100;&#1076;&#1072;.mp4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hyperlink" Target="http://childrens-songs.ru/slova-detskix-pesen/dobryj-zhuk.html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0313" y="1500188"/>
            <a:ext cx="4062412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57158" y="142852"/>
            <a:ext cx="8429684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inion Pro Cond" pitchFamily="18" charset="0"/>
                <a:cs typeface="+mn-cs"/>
              </a:rPr>
              <a:t>Волшебная сила добра</a:t>
            </a:r>
          </a:p>
        </p:txBody>
      </p:sp>
      <p:sp>
        <p:nvSpPr>
          <p:cNvPr id="6" name="4-конечная звезда 5"/>
          <p:cNvSpPr/>
          <p:nvPr/>
        </p:nvSpPr>
        <p:spPr>
          <a:xfrm>
            <a:off x="2357438" y="1357313"/>
            <a:ext cx="571500" cy="642937"/>
          </a:xfrm>
          <a:prstGeom prst="star4">
            <a:avLst/>
          </a:prstGeom>
          <a:solidFill>
            <a:srgbClr val="00B05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4-конечная звезда 6"/>
          <p:cNvSpPr/>
          <p:nvPr/>
        </p:nvSpPr>
        <p:spPr>
          <a:xfrm>
            <a:off x="1071563" y="1785938"/>
            <a:ext cx="571500" cy="642937"/>
          </a:xfrm>
          <a:prstGeom prst="star4">
            <a:avLst/>
          </a:prstGeom>
          <a:solidFill>
            <a:srgbClr val="7030A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4-конечная звезда 7"/>
          <p:cNvSpPr/>
          <p:nvPr/>
        </p:nvSpPr>
        <p:spPr>
          <a:xfrm>
            <a:off x="1428750" y="3214688"/>
            <a:ext cx="571500" cy="642937"/>
          </a:xfrm>
          <a:prstGeom prst="star4">
            <a:avLst/>
          </a:prstGeom>
          <a:solidFill>
            <a:srgbClr val="00B0F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4-конечная звезда 8"/>
          <p:cNvSpPr/>
          <p:nvPr/>
        </p:nvSpPr>
        <p:spPr>
          <a:xfrm>
            <a:off x="571500" y="4786313"/>
            <a:ext cx="571500" cy="642937"/>
          </a:xfrm>
          <a:prstGeom prst="star4">
            <a:avLst/>
          </a:prstGeom>
          <a:solidFill>
            <a:srgbClr val="FF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4-конечная звезда 9"/>
          <p:cNvSpPr/>
          <p:nvPr/>
        </p:nvSpPr>
        <p:spPr>
          <a:xfrm>
            <a:off x="5929313" y="1285875"/>
            <a:ext cx="571500" cy="642938"/>
          </a:xfrm>
          <a:prstGeom prst="star4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4-конечная звезда 10"/>
          <p:cNvSpPr/>
          <p:nvPr/>
        </p:nvSpPr>
        <p:spPr>
          <a:xfrm>
            <a:off x="7000875" y="2571750"/>
            <a:ext cx="571500" cy="642938"/>
          </a:xfrm>
          <a:prstGeom prst="star4">
            <a:avLst/>
          </a:prstGeom>
          <a:solidFill>
            <a:srgbClr val="00B0F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4-конечная звезда 11"/>
          <p:cNvSpPr/>
          <p:nvPr/>
        </p:nvSpPr>
        <p:spPr>
          <a:xfrm>
            <a:off x="7858125" y="1643063"/>
            <a:ext cx="571500" cy="642937"/>
          </a:xfrm>
          <a:prstGeom prst="star4">
            <a:avLst/>
          </a:prstGeom>
          <a:solidFill>
            <a:srgbClr val="FF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4-конечная звезда 12"/>
          <p:cNvSpPr/>
          <p:nvPr/>
        </p:nvSpPr>
        <p:spPr>
          <a:xfrm>
            <a:off x="7786688" y="4643438"/>
            <a:ext cx="571500" cy="642937"/>
          </a:xfrm>
          <a:prstGeom prst="star4">
            <a:avLst/>
          </a:prstGeom>
          <a:solidFill>
            <a:srgbClr val="00B05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4-конечная звезда 13"/>
          <p:cNvSpPr/>
          <p:nvPr/>
        </p:nvSpPr>
        <p:spPr>
          <a:xfrm>
            <a:off x="2143125" y="5143500"/>
            <a:ext cx="571500" cy="642938"/>
          </a:xfrm>
          <a:prstGeom prst="star4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4-конечная звезда 14"/>
          <p:cNvSpPr/>
          <p:nvPr/>
        </p:nvSpPr>
        <p:spPr>
          <a:xfrm>
            <a:off x="6429375" y="5500688"/>
            <a:ext cx="571500" cy="642937"/>
          </a:xfrm>
          <a:prstGeom prst="star4">
            <a:avLst/>
          </a:prstGeom>
          <a:solidFill>
            <a:srgbClr val="7030A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" dur="150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150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150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50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1" dur="150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150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150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50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6" dur="1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" dur="1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" dur="1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1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21" dur="150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2" dur="150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150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500" autoRev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26" dur="150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7" dur="150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8" dur="150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500" autoRev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31" dur="150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2" dur="150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3" dur="150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1500" autoRev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36" dur="150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7" dur="150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8" dur="150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1500" autoRev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41" dur="150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2" dur="150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3" dur="150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1500" autoRev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46" dur="150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7" dur="150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8" dur="150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150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51" dur="150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2" dur="150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3" dur="150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1500" autoRev="1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14282" y="5411450"/>
            <a:ext cx="3129383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ln>
                  <a:solidFill>
                    <a:sysClr val="windowText" lastClr="000000"/>
                  </a:solidFill>
                </a:ln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Волшебный</a:t>
            </a:r>
          </a:p>
          <a:p>
            <a:pPr algn="ctr"/>
            <a:r>
              <a:rPr lang="ru-RU" sz="4400" b="1" dirty="0" smtClean="0">
                <a:ln>
                  <a:solidFill>
                    <a:sysClr val="windowText" lastClr="000000"/>
                  </a:solidFill>
                </a:ln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сундучок </a:t>
            </a:r>
          </a:p>
          <a:p>
            <a:pPr algn="ctr"/>
            <a:endParaRPr lang="ru-RU" sz="4400" b="1" dirty="0">
              <a:ln>
                <a:solidFill>
                  <a:sysClr val="windowText" lastClr="000000"/>
                </a:solidFill>
              </a:ln>
              <a:solidFill>
                <a:schemeClr val="tx2">
                  <a:lumMod val="40000"/>
                  <a:lumOff val="60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Администратор\Рабочий стол\доброта\1359936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14290"/>
            <a:ext cx="1643074" cy="16235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2" descr="C:\Documents and Settings\Администратор\Рабочий стол\доброта\1361507281_sdelaem-mir-dobree-1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143116"/>
            <a:ext cx="1914700" cy="22145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2" descr="C:\Documents and Settings\Администратор\Рабочий стол\доброта\1361507322_sdelaem-mir-dobree-1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4500570"/>
            <a:ext cx="2857520" cy="21379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2" descr="C:\Documents and Settings\Администратор\Рабочий стол\доброта\1361507315_sdelaem-mir-dobree-1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43636" y="4500570"/>
            <a:ext cx="2786082" cy="20906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C:\Documents and Settings\Администратор\Рабочий стол\доброта\904696543050306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00694" y="357166"/>
            <a:ext cx="3071834" cy="2000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2" descr="C:\Documents and Settings\Администратор\Рабочий стол\доброта\image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86116" y="4643446"/>
            <a:ext cx="2571768" cy="19288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2" descr="C:\Documents and Settings\Администратор\Рабочий стол\доброта\dacfdf89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357422" y="357166"/>
            <a:ext cx="2714612" cy="20359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2" descr="C:\Documents and Settings\Администратор\Рабочий стол\доброта\47d7a6f83632c86e1bec78fbce9ac2a3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643702" y="2500305"/>
            <a:ext cx="1857388" cy="1708709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2714612" y="2928934"/>
            <a:ext cx="365715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ln w="10541" cmpd="sng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solidFill>
                  <a:schemeClr val="tx2">
                    <a:lumMod val="20000"/>
                    <a:lumOff val="80000"/>
                  </a:schemeClr>
                </a:solidFill>
                <a:latin typeface="+mj-lt"/>
              </a:rPr>
              <a:t>ДОБРОТА</a:t>
            </a:r>
            <a:endParaRPr lang="ru-RU" sz="6600" b="1" dirty="0">
              <a:ln w="10541" cmpd="sng">
                <a:solidFill>
                  <a:schemeClr val="tx2">
                    <a:lumMod val="50000"/>
                  </a:schemeClr>
                </a:solidFill>
                <a:prstDash val="solid"/>
              </a:ln>
              <a:solidFill>
                <a:schemeClr val="tx2">
                  <a:lumMod val="20000"/>
                  <a:lumOff val="80000"/>
                </a:schemeClr>
              </a:solidFill>
              <a:latin typeface="+mj-lt"/>
            </a:endParaRPr>
          </a:p>
        </p:txBody>
      </p:sp>
      <p:pic>
        <p:nvPicPr>
          <p:cNvPr id="14" name="Evgeniy_Doga_Muzyka_iz_k_f_''Svoy_sredi_chuzhih_chuzhoy_sredi_svoih''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/>
          <a:stretch>
            <a:fillRect/>
          </a:stretch>
        </p:blipFill>
        <p:spPr>
          <a:xfrm>
            <a:off x="8643966" y="400050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196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Тайга\Downloads\s1673_15399639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"/>
            <a:ext cx="4786314" cy="3286123"/>
          </a:xfrm>
          <a:prstGeom prst="rect">
            <a:avLst/>
          </a:prstGeom>
          <a:noFill/>
        </p:spPr>
      </p:pic>
      <p:pic>
        <p:nvPicPr>
          <p:cNvPr id="1027" name="Picture 3" descr="C:\Users\Тайга\Downloads\1458492975_2016-03-20_18533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0"/>
            <a:ext cx="4357686" cy="3357562"/>
          </a:xfrm>
          <a:prstGeom prst="rect">
            <a:avLst/>
          </a:prstGeom>
          <a:noFill/>
        </p:spPr>
      </p:pic>
      <p:pic>
        <p:nvPicPr>
          <p:cNvPr id="1028" name="Picture 4" descr="C:\Users\Тайга\Downloads\1331837130-dobrot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286124"/>
            <a:ext cx="4786314" cy="3571876"/>
          </a:xfrm>
          <a:prstGeom prst="rect">
            <a:avLst/>
          </a:prstGeom>
          <a:noFill/>
        </p:spPr>
      </p:pic>
      <p:pic>
        <p:nvPicPr>
          <p:cNvPr id="1029" name="Picture 5" descr="C:\Users\Тайга\Downloads\1311103638-dobrota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4" y="3357562"/>
            <a:ext cx="4357686" cy="3500438"/>
          </a:xfrm>
          <a:prstGeom prst="rect">
            <a:avLst/>
          </a:prstGeom>
          <a:noFill/>
        </p:spPr>
      </p:pic>
      <p:pic>
        <p:nvPicPr>
          <p:cNvPr id="6" name="Evgeniy_Doga_Muzyka_iz_k_f_''Svoy_sredi_chuzhih_chuzhoy_sredi_svoih''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19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0" descr="C:\Users\Тайга\Downloads\img0.jpg"/>
          <p:cNvPicPr>
            <a:picLocks noChangeAspect="1" noChangeArrowheads="1"/>
          </p:cNvPicPr>
          <p:nvPr/>
        </p:nvPicPr>
        <p:blipFill>
          <a:blip r:embed="rId4" cstate="print"/>
          <a:srcRect b="14285"/>
          <a:stretch>
            <a:fillRect/>
          </a:stretch>
        </p:blipFill>
        <p:spPr bwMode="auto">
          <a:xfrm>
            <a:off x="0" y="0"/>
            <a:ext cx="2786050" cy="2000240"/>
          </a:xfrm>
          <a:prstGeom prst="rect">
            <a:avLst/>
          </a:prstGeom>
          <a:noFill/>
        </p:spPr>
      </p:pic>
      <p:pic>
        <p:nvPicPr>
          <p:cNvPr id="10242" name="Picture 2" descr="C:\Documents and Settings\Администратор\Рабочий стол\кл час\доброта\6a3aca10fc81fa659bc3bb306e1793e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3444" y="2143116"/>
            <a:ext cx="2384048" cy="1643049"/>
          </a:xfrm>
          <a:prstGeom prst="rect">
            <a:avLst/>
          </a:prstGeom>
          <a:noFill/>
        </p:spPr>
      </p:pic>
      <p:pic>
        <p:nvPicPr>
          <p:cNvPr id="3" name="Picture 7" descr="C:\Users\Тайга\Downloads\2910-vsem_pomochi_ne_v_silah_eto_ne_povod_chtob_ne_pomochi_odnomu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00694" y="2714620"/>
            <a:ext cx="3643306" cy="2786082"/>
          </a:xfrm>
          <a:prstGeom prst="rect">
            <a:avLst/>
          </a:prstGeom>
          <a:noFill/>
        </p:spPr>
      </p:pic>
      <p:sp>
        <p:nvSpPr>
          <p:cNvPr id="2052" name="AutoShape 4" descr="https://starikam.org/wp-content/uploads/2019/09/8A8BF521-C8DD-422C-914D-F0253EDC1C17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3" name="Picture 5" descr="C:\Users\Тайга\Downloads\м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57818" y="0"/>
            <a:ext cx="3786182" cy="2714620"/>
          </a:xfrm>
          <a:prstGeom prst="rect">
            <a:avLst/>
          </a:prstGeom>
          <a:noFill/>
        </p:spPr>
      </p:pic>
      <p:pic>
        <p:nvPicPr>
          <p:cNvPr id="8" name="Picture 9" descr="C:\Users\Тайга\Downloads\slide_1.jpg"/>
          <p:cNvPicPr>
            <a:picLocks noChangeAspect="1" noChangeArrowheads="1"/>
          </p:cNvPicPr>
          <p:nvPr/>
        </p:nvPicPr>
        <p:blipFill>
          <a:blip r:embed="rId8"/>
          <a:srcRect b="13350"/>
          <a:stretch>
            <a:fillRect/>
          </a:stretch>
        </p:blipFill>
        <p:spPr bwMode="auto">
          <a:xfrm>
            <a:off x="1071538" y="3429000"/>
            <a:ext cx="4397624" cy="2143140"/>
          </a:xfrm>
          <a:prstGeom prst="rect">
            <a:avLst/>
          </a:prstGeom>
          <a:noFill/>
        </p:spPr>
      </p:pic>
      <p:pic>
        <p:nvPicPr>
          <p:cNvPr id="10" name="Picture 12" descr="C:\Users\Тайга\Downloads\detirossii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42844" y="2000240"/>
            <a:ext cx="2290500" cy="1832400"/>
          </a:xfrm>
          <a:prstGeom prst="rect">
            <a:avLst/>
          </a:prstGeom>
          <a:noFill/>
        </p:spPr>
      </p:pic>
      <p:pic>
        <p:nvPicPr>
          <p:cNvPr id="11" name="Picture 13" descr="C:\Users\Тайга\Downloads\2640545_original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786050" y="0"/>
            <a:ext cx="2707200" cy="2030400"/>
          </a:xfrm>
          <a:prstGeom prst="rect">
            <a:avLst/>
          </a:prstGeom>
          <a:noFill/>
        </p:spPr>
      </p:pic>
      <p:pic>
        <p:nvPicPr>
          <p:cNvPr id="12" name="Picture 14" descr="C:\Users\Тайга\Downloads\1025027_31720-700x700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5640335"/>
            <a:ext cx="2428859" cy="1217666"/>
          </a:xfrm>
          <a:prstGeom prst="rect">
            <a:avLst/>
          </a:prstGeom>
          <a:noFill/>
        </p:spPr>
      </p:pic>
      <p:pic>
        <p:nvPicPr>
          <p:cNvPr id="13" name="Picture 5" descr="C:\Users\Тайга\Downloads\2021-12-18_19-46-51.png"/>
          <p:cNvPicPr>
            <a:picLocks noChangeAspect="1" noChangeArrowheads="1"/>
          </p:cNvPicPr>
          <p:nvPr/>
        </p:nvPicPr>
        <p:blipFill>
          <a:blip r:embed="rId12" cstate="print"/>
          <a:srcRect l="14680" t="7460" r="11920"/>
          <a:stretch>
            <a:fillRect/>
          </a:stretch>
        </p:blipFill>
        <p:spPr bwMode="auto">
          <a:xfrm>
            <a:off x="2428860" y="5572140"/>
            <a:ext cx="2500330" cy="1285860"/>
          </a:xfrm>
          <a:prstGeom prst="rect">
            <a:avLst/>
          </a:prstGeom>
          <a:noFill/>
        </p:spPr>
      </p:pic>
      <p:pic>
        <p:nvPicPr>
          <p:cNvPr id="14" name="Picture 6" descr="C:\Users\Тайга\Downloads\2021-12-18_19-46-35.png"/>
          <p:cNvPicPr>
            <a:picLocks noChangeAspect="1" noChangeArrowheads="1"/>
          </p:cNvPicPr>
          <p:nvPr/>
        </p:nvPicPr>
        <p:blipFill>
          <a:blip r:embed="rId13" cstate="print"/>
          <a:srcRect l="7554" t="7460" r="15023"/>
          <a:stretch>
            <a:fillRect/>
          </a:stretch>
        </p:blipFill>
        <p:spPr bwMode="auto">
          <a:xfrm>
            <a:off x="4929190" y="5500702"/>
            <a:ext cx="2428892" cy="1357298"/>
          </a:xfrm>
          <a:prstGeom prst="rect">
            <a:avLst/>
          </a:prstGeom>
          <a:noFill/>
        </p:spPr>
      </p:pic>
      <p:pic>
        <p:nvPicPr>
          <p:cNvPr id="16" name="Picture 7" descr="C:\Users\Тайга\Downloads\28a8fd0696d56cbbb0f88f4b9ac1c08e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358082" y="5500702"/>
            <a:ext cx="1785918" cy="1357298"/>
          </a:xfrm>
          <a:prstGeom prst="rect">
            <a:avLst/>
          </a:prstGeom>
          <a:noFill/>
        </p:spPr>
      </p:pic>
      <p:pic>
        <p:nvPicPr>
          <p:cNvPr id="2" name="Evgeniy_Doga_Muzyka_iz_k_f_''Svoy_sredi_chuzhih_chuzhoy_sredi_svoih''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 cstate="print"/>
          <a:stretch>
            <a:fillRect/>
          </a:stretch>
        </p:blipFill>
        <p:spPr>
          <a:xfrm>
            <a:off x="2295401" y="1543037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1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5" descr="C:\Users\Тайга\Downloads\2021-12-18_20-23-03.png"/>
          <p:cNvPicPr>
            <a:picLocks noChangeAspect="1" noChangeArrowheads="1"/>
          </p:cNvPicPr>
          <p:nvPr/>
        </p:nvPicPr>
        <p:blipFill>
          <a:blip r:embed="rId3"/>
          <a:srcRect l="3723" t="6623"/>
          <a:stretch>
            <a:fillRect/>
          </a:stretch>
        </p:blipFill>
        <p:spPr bwMode="auto">
          <a:xfrm>
            <a:off x="0" y="0"/>
            <a:ext cx="3500430" cy="2014526"/>
          </a:xfrm>
          <a:prstGeom prst="rect">
            <a:avLst/>
          </a:prstGeom>
          <a:noFill/>
        </p:spPr>
      </p:pic>
      <p:pic>
        <p:nvPicPr>
          <p:cNvPr id="33794" name="Picture 2" descr="C:\Users\Тайга\Downloads\2021-12-18_20-03-49.png"/>
          <p:cNvPicPr>
            <a:picLocks noChangeAspect="1" noChangeArrowheads="1"/>
          </p:cNvPicPr>
          <p:nvPr/>
        </p:nvPicPr>
        <p:blipFill>
          <a:blip r:embed="rId4"/>
          <a:srcRect l="2097" t="7460"/>
          <a:stretch>
            <a:fillRect/>
          </a:stretch>
        </p:blipFill>
        <p:spPr bwMode="auto">
          <a:xfrm>
            <a:off x="5808976" y="0"/>
            <a:ext cx="3335024" cy="2000240"/>
          </a:xfrm>
          <a:prstGeom prst="rect">
            <a:avLst/>
          </a:prstGeom>
          <a:noFill/>
        </p:spPr>
      </p:pic>
      <p:pic>
        <p:nvPicPr>
          <p:cNvPr id="33795" name="Picture 3" descr="C:\Users\Тайга\Downloads\2021-12-18_19-53-00.png"/>
          <p:cNvPicPr>
            <a:picLocks noChangeAspect="1" noChangeArrowheads="1"/>
          </p:cNvPicPr>
          <p:nvPr/>
        </p:nvPicPr>
        <p:blipFill>
          <a:blip r:embed="rId5"/>
          <a:srcRect l="2544" t="4525"/>
          <a:stretch>
            <a:fillRect/>
          </a:stretch>
        </p:blipFill>
        <p:spPr bwMode="auto">
          <a:xfrm>
            <a:off x="0" y="1928802"/>
            <a:ext cx="5473259" cy="3014658"/>
          </a:xfrm>
          <a:prstGeom prst="rect">
            <a:avLst/>
          </a:prstGeom>
          <a:noFill/>
        </p:spPr>
      </p:pic>
      <p:pic>
        <p:nvPicPr>
          <p:cNvPr id="33801" name="Picture 9" descr="C:\Users\Тайга\Downloads\img8_3644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00694" y="2071678"/>
            <a:ext cx="3643306" cy="1681160"/>
          </a:xfrm>
          <a:prstGeom prst="rect">
            <a:avLst/>
          </a:prstGeom>
          <a:noFill/>
        </p:spPr>
      </p:pic>
      <p:pic>
        <p:nvPicPr>
          <p:cNvPr id="33802" name="Picture 10" descr="C:\Users\Тайга\Downloads\img8_3662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500685" y="3786190"/>
            <a:ext cx="3643315" cy="3071810"/>
          </a:xfrm>
          <a:prstGeom prst="rect">
            <a:avLst/>
          </a:prstGeom>
          <a:noFill/>
        </p:spPr>
      </p:pic>
      <p:pic>
        <p:nvPicPr>
          <p:cNvPr id="33803" name="Picture 11" descr="C:\Users\Тайга\Downloads\img8_36862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5072074"/>
            <a:ext cx="5500694" cy="1785926"/>
          </a:xfrm>
          <a:prstGeom prst="rect">
            <a:avLst/>
          </a:prstGeom>
          <a:noFill/>
        </p:spPr>
      </p:pic>
      <p:pic>
        <p:nvPicPr>
          <p:cNvPr id="33804" name="Picture 12" descr="C:\Users\Тайга\Downloads\img8_33169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00430" y="1"/>
            <a:ext cx="2357454" cy="2000240"/>
          </a:xfrm>
          <a:prstGeom prst="rect">
            <a:avLst/>
          </a:prstGeom>
          <a:noFill/>
        </p:spPr>
      </p:pic>
      <p:pic>
        <p:nvPicPr>
          <p:cNvPr id="9" name="Evgeniy_Doga_Muzyka_iz_k_f_''Svoy_sredi_chuzhih_chuzhoy_sredi_svoih''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/>
          <a:stretch>
            <a:fillRect/>
          </a:stretch>
        </p:blipFill>
        <p:spPr>
          <a:xfrm>
            <a:off x="5643570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19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AutoShape 2" descr="https://sun9-67.userapi.com/impf/c308428/v308428979/b870/SLtc7h3b7Io.jpg?size=523x392&amp;quality=96&amp;sign=ae9d8ef1348a1ae74dbfd1b19052ce67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2" name="AutoShape 4" descr="https://sun9-67.userapi.com/impf/c308428/v308428979/b870/SLtc7h3b7Io.jpg?size=523x392&amp;quality=96&amp;sign=ae9d8ef1348a1ae74dbfd1b19052ce67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4" name="AutoShape 6" descr="https://sun9-55.userapi.com/impf/m2QLroQ0pwwGjpYpqbZK6dzGVwnq_PCNuk4cjA/eCSWWiajs4w.jpg?size=480x640&amp;quality=96&amp;sign=7e7c08a78b63a6b5ef9aedebbfd113d9&amp;type=albu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6" name="AutoShape 8" descr="http://leningradskiy-dipi.ru/UserFiles/Image/img8_3644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Picture 6" descr="C:\Users\Тайга\Downloads\SLtc7h3b7I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285860"/>
            <a:ext cx="3357586" cy="3733800"/>
          </a:xfrm>
          <a:prstGeom prst="rect">
            <a:avLst/>
          </a:prstGeom>
          <a:noFill/>
        </p:spPr>
      </p:pic>
      <p:pic>
        <p:nvPicPr>
          <p:cNvPr id="32779" name="Picture 11" descr="C:\Users\Тайга\Downloads\eCSWWiajs4w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1285860"/>
            <a:ext cx="2786066" cy="3714755"/>
          </a:xfrm>
          <a:prstGeom prst="rect">
            <a:avLst/>
          </a:prstGeom>
          <a:noFill/>
        </p:spPr>
      </p:pic>
      <p:pic>
        <p:nvPicPr>
          <p:cNvPr id="14" name="Picture 8" descr="C:\Users\Тайга\Downloads\8Re-bAZ-H2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14744" y="1285860"/>
            <a:ext cx="2357454" cy="371477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57158" y="5214950"/>
            <a:ext cx="300039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Мария Николаевна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929058" y="5214950"/>
            <a:ext cx="214314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Анастасиюя</a:t>
            </a:r>
            <a:r>
              <a:rPr lang="ru-RU" dirty="0" smtClean="0"/>
              <a:t> Григорьевна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572264" y="5214950"/>
            <a:ext cx="214314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Виктор Егорович</a:t>
            </a:r>
            <a:endParaRPr lang="ru-RU" dirty="0"/>
          </a:p>
        </p:txBody>
      </p:sp>
      <p:pic>
        <p:nvPicPr>
          <p:cNvPr id="12" name="Evgeniy_Doga_Muzyka_iz_k_f_''Svoy_sredi_chuzhih_chuzhoy_sredi_svoih''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19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ru-RU" sz="7200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7200" dirty="0" smtClean="0"/>
              <a:t>Люди Земли,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7200" dirty="0" smtClean="0"/>
              <a:t>Мыслите, Думайте </a:t>
            </a:r>
          </a:p>
          <a:p>
            <a:pPr algn="r" eaLnBrk="1" hangingPunct="1">
              <a:buFont typeface="Wingdings" pitchFamily="2" charset="2"/>
              <a:buNone/>
              <a:defRPr/>
            </a:pPr>
            <a:r>
              <a:rPr lang="ru-RU" sz="7200" dirty="0" smtClean="0"/>
              <a:t>и Творите Добро</a:t>
            </a:r>
          </a:p>
        </p:txBody>
      </p:sp>
      <p:pic>
        <p:nvPicPr>
          <p:cNvPr id="3" name="Рисунок 2" descr="a176e99533ae7d5794944e975ac886bc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0"/>
            <a:ext cx="2917825" cy="291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740148"/>
            <a:ext cx="2919419" cy="3117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-конечная звезда 4"/>
          <p:cNvSpPr/>
          <p:nvPr/>
        </p:nvSpPr>
        <p:spPr>
          <a:xfrm>
            <a:off x="7358082" y="5715016"/>
            <a:ext cx="571500" cy="642937"/>
          </a:xfrm>
          <a:prstGeom prst="star4">
            <a:avLst/>
          </a:prstGeom>
          <a:solidFill>
            <a:srgbClr val="FF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4-конечная звезда 5"/>
          <p:cNvSpPr/>
          <p:nvPr/>
        </p:nvSpPr>
        <p:spPr>
          <a:xfrm>
            <a:off x="3428992" y="500042"/>
            <a:ext cx="571500" cy="642937"/>
          </a:xfrm>
          <a:prstGeom prst="star4">
            <a:avLst/>
          </a:prstGeom>
          <a:solidFill>
            <a:srgbClr val="00B05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4-конечная звезда 6"/>
          <p:cNvSpPr/>
          <p:nvPr/>
        </p:nvSpPr>
        <p:spPr>
          <a:xfrm>
            <a:off x="1000109" y="1071543"/>
            <a:ext cx="571500" cy="642937"/>
          </a:xfrm>
          <a:prstGeom prst="star4">
            <a:avLst/>
          </a:prstGeom>
          <a:solidFill>
            <a:srgbClr val="7030A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4-конечная звезда 7"/>
          <p:cNvSpPr/>
          <p:nvPr/>
        </p:nvSpPr>
        <p:spPr>
          <a:xfrm>
            <a:off x="2071670" y="2428868"/>
            <a:ext cx="571500" cy="642937"/>
          </a:xfrm>
          <a:prstGeom prst="star4">
            <a:avLst/>
          </a:prstGeom>
          <a:solidFill>
            <a:srgbClr val="00B0F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4-конечная звезда 8"/>
          <p:cNvSpPr/>
          <p:nvPr/>
        </p:nvSpPr>
        <p:spPr>
          <a:xfrm>
            <a:off x="500046" y="4071918"/>
            <a:ext cx="571500" cy="642937"/>
          </a:xfrm>
          <a:prstGeom prst="star4">
            <a:avLst/>
          </a:prstGeom>
          <a:solidFill>
            <a:srgbClr val="FF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4-конечная звезда 9"/>
          <p:cNvSpPr/>
          <p:nvPr/>
        </p:nvSpPr>
        <p:spPr>
          <a:xfrm>
            <a:off x="4643438" y="500042"/>
            <a:ext cx="571500" cy="642938"/>
          </a:xfrm>
          <a:prstGeom prst="star4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4-конечная звезда 10"/>
          <p:cNvSpPr/>
          <p:nvPr/>
        </p:nvSpPr>
        <p:spPr>
          <a:xfrm>
            <a:off x="2000232" y="214290"/>
            <a:ext cx="571500" cy="642938"/>
          </a:xfrm>
          <a:prstGeom prst="star4">
            <a:avLst/>
          </a:prstGeom>
          <a:solidFill>
            <a:srgbClr val="00B0F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4-конечная звезда 11"/>
          <p:cNvSpPr/>
          <p:nvPr/>
        </p:nvSpPr>
        <p:spPr>
          <a:xfrm>
            <a:off x="357158" y="285728"/>
            <a:ext cx="571500" cy="642937"/>
          </a:xfrm>
          <a:prstGeom prst="star4">
            <a:avLst/>
          </a:prstGeom>
          <a:solidFill>
            <a:srgbClr val="FF0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4-конечная звезда 12"/>
          <p:cNvSpPr/>
          <p:nvPr/>
        </p:nvSpPr>
        <p:spPr>
          <a:xfrm>
            <a:off x="8072462" y="3571876"/>
            <a:ext cx="571500" cy="642937"/>
          </a:xfrm>
          <a:prstGeom prst="star4">
            <a:avLst/>
          </a:prstGeom>
          <a:solidFill>
            <a:srgbClr val="00B05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4-конечная звезда 13"/>
          <p:cNvSpPr/>
          <p:nvPr/>
        </p:nvSpPr>
        <p:spPr>
          <a:xfrm>
            <a:off x="3643306" y="5572140"/>
            <a:ext cx="571500" cy="642938"/>
          </a:xfrm>
          <a:prstGeom prst="star4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4-конечная звезда 14"/>
          <p:cNvSpPr/>
          <p:nvPr/>
        </p:nvSpPr>
        <p:spPr>
          <a:xfrm>
            <a:off x="5572132" y="5357826"/>
            <a:ext cx="571500" cy="642937"/>
          </a:xfrm>
          <a:prstGeom prst="star4">
            <a:avLst/>
          </a:prstGeom>
          <a:solidFill>
            <a:srgbClr val="7030A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6" name="Evgeniy_Doga_Muzyka_iz_k_f_''Svoy_sredi_chuzhih_chuzhoy_sredi_svoih''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19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Если_добрый_ты___Песенка_кота_Леопольда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C:\Users\Тайга\Downloads\skazki-pro-myshej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4214818"/>
            <a:ext cx="6667500" cy="2643182"/>
          </a:xfrm>
          <a:prstGeom prst="rect">
            <a:avLst/>
          </a:prstGeom>
          <a:noFill/>
        </p:spPr>
      </p:pic>
      <p:pic>
        <p:nvPicPr>
          <p:cNvPr id="2051" name="Picture 3" descr="C:\Users\Тайга\Downloads\5-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26" y="4000504"/>
            <a:ext cx="2364838" cy="25956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>
                <a:solidFill>
                  <a:srgbClr val="FF0000"/>
                </a:solidFill>
              </a:rPr>
              <a:t>Если</a:t>
            </a:r>
            <a:r>
              <a:rPr lang="ru-RU" b="1" i="1" dirty="0">
                <a:solidFill>
                  <a:srgbClr val="FF0000"/>
                </a:solidFill>
              </a:rPr>
              <a:t> </a:t>
            </a:r>
            <a:r>
              <a:rPr lang="ru-RU" b="1" i="1" dirty="0">
                <a:solidFill>
                  <a:srgbClr val="FF0000"/>
                </a:solidFill>
                <a:hlinkClick r:id="rId4"/>
              </a:rPr>
              <a:t>добрый</a:t>
            </a:r>
            <a:r>
              <a:rPr lang="ru-RU" b="1" i="1" dirty="0">
                <a:solidFill>
                  <a:srgbClr val="FF0000"/>
                </a:solidFill>
              </a:rPr>
              <a:t> ты — то всегда легко,</a:t>
            </a:r>
            <a:r>
              <a:rPr lang="ru-RU" b="1" i="1" dirty="0" smtClean="0">
                <a:solidFill>
                  <a:srgbClr val="FF0000"/>
                </a:solidFill>
              </a:rPr>
              <a:t/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>
                <a:solidFill>
                  <a:srgbClr val="FF0000"/>
                </a:solidFill>
              </a:rPr>
              <a:t>А когда наоборот — трудно.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/>
              <a:t>Если </a:t>
            </a:r>
            <a:r>
              <a:rPr lang="ru-RU" b="1" i="1" dirty="0"/>
              <a:t>добрый ты — то всегда легко,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/>
              <a:t>А когда наоборот — трудно.</a:t>
            </a:r>
          </a:p>
        </p:txBody>
      </p:sp>
      <p:sp>
        <p:nvSpPr>
          <p:cNvPr id="2050" name="AutoShape 2" descr="https://risunci.com/wp-content/uploads/2019/02/5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3" name="Picture 5" descr="C:\Users\Тайга\Downloads\194-1945625_-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17656" y="571480"/>
            <a:ext cx="2226344" cy="2451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E:\Раскраски\Фоны\siren9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E:\картинки\0090z0qr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Rectangle 8"/>
          <p:cNvSpPr>
            <a:spLocks noChangeArrowheads="1"/>
          </p:cNvSpPr>
          <p:nvPr/>
        </p:nvSpPr>
        <p:spPr bwMode="auto">
          <a:xfrm rot="10800000" flipV="1">
            <a:off x="6929454" y="2294181"/>
            <a:ext cx="1481120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15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?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11" descr="a176e99533ae7d5794944e975ac886bc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2338" y="1357298"/>
            <a:ext cx="3141662" cy="314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643438" y="1052513"/>
            <a:ext cx="2266950" cy="5857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</a:rPr>
              <a:t>Спаси Бог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2060848"/>
            <a:ext cx="6696744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Здравствуйте -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908720"/>
            <a:ext cx="4680520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Спасибо -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500563" y="2924175"/>
            <a:ext cx="4135437" cy="6477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dirty="0">
                <a:solidFill>
                  <a:schemeClr val="accent5">
                    <a:lumMod val="50000"/>
                  </a:schemeClr>
                </a:solidFill>
              </a:rPr>
              <a:t>Желаю здоровья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51520" y="3861048"/>
            <a:ext cx="8496944" cy="38164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Пожалуйста- 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«подари, если любишь»</a:t>
            </a:r>
          </a:p>
          <a:p>
            <a:pPr algn="ctr">
              <a:defRPr/>
            </a:pPr>
            <a:r>
              <a:rPr lang="ru-RU" sz="54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 свидания -</a:t>
            </a:r>
            <a:r>
              <a:rPr lang="ru-RU" sz="4000" b="1" dirty="0" smtClean="0">
                <a:ln w="1905"/>
                <a:solidFill>
                  <a:schemeClr val="accent2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надеюсь свидеться с тобою снова</a:t>
            </a:r>
          </a:p>
          <a:p>
            <a:pPr algn="ctr">
              <a:defRPr/>
            </a:pP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42910" y="214290"/>
            <a:ext cx="8072494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inion Pro Cond" pitchFamily="18" charset="0"/>
                <a:cs typeface="+mn-cs"/>
              </a:rPr>
              <a:t>Волшебная сила добра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53013" y="1285875"/>
            <a:ext cx="3679825" cy="52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/>
          <a:srcRect l="33536" t="13988" r="39024" b="72023"/>
          <a:stretch>
            <a:fillRect/>
          </a:stretch>
        </p:blipFill>
        <p:spPr bwMode="auto">
          <a:xfrm>
            <a:off x="642910" y="357166"/>
            <a:ext cx="4143375" cy="299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71472" y="0"/>
            <a:ext cx="8215370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inion Pro Cond" pitchFamily="18" charset="0"/>
                <a:cs typeface="+mn-cs"/>
              </a:rPr>
              <a:t>Волшебная сила добра</a:t>
            </a:r>
          </a:p>
        </p:txBody>
      </p:sp>
      <p:pic>
        <p:nvPicPr>
          <p:cNvPr id="6" name="Picture 2" descr="C:\Documents and Settings\Администратор\Рабочий стол\кл час\доброта\добро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3079262"/>
            <a:ext cx="3567774" cy="37787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325" name="Group 37"/>
          <p:cNvGraphicFramePr>
            <a:graphicFrameLocks noGrp="1"/>
          </p:cNvGraphicFramePr>
          <p:nvPr>
            <p:ph type="tbl" idx="1"/>
          </p:nvPr>
        </p:nvGraphicFramePr>
        <p:xfrm>
          <a:off x="539750" y="1412875"/>
          <a:ext cx="8229600" cy="4822881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6476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Добро помни, а</a:t>
                      </a:r>
                    </a:p>
                  </a:txBody>
                  <a:tcPr marT="45717" marB="4571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 Пожнёшь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44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Что посеешь, то и</a:t>
                      </a:r>
                    </a:p>
                  </a:txBody>
                  <a:tcPr marT="45717" marB="4571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Зло забывай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48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За добро</a:t>
                      </a:r>
                    </a:p>
                  </a:txBody>
                  <a:tcPr marT="45717" marB="4571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Добра не делает никому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60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Худо тому, кто</a:t>
                      </a:r>
                    </a:p>
                  </a:txBody>
                  <a:tcPr marT="45717" marB="4571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Добром плати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6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Доброе слово лечит</a:t>
                      </a:r>
                    </a:p>
                  </a:txBody>
                  <a:tcPr marT="45717" marB="4571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А злого не жалуют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44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Доброе слово</a:t>
                      </a:r>
                    </a:p>
                  </a:txBody>
                  <a:tcPr marT="45717" marB="4571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А злое калечит</a:t>
                      </a: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6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Доброго чтут</a:t>
                      </a:r>
                    </a:p>
                  </a:txBody>
                  <a:tcPr marT="45717" marB="4571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 </a:t>
                      </a: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Половина счастья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T="45717" marB="4571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57158" y="142852"/>
            <a:ext cx="8429684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 smtClean="0">
                <a:ln w="1905"/>
                <a:solidFill>
                  <a:srgbClr val="FFC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inion Pro Cond" pitchFamily="18" charset="0"/>
                <a:cs typeface="+mn-cs"/>
              </a:rPr>
              <a:t>Народная мудрость</a:t>
            </a:r>
            <a:endParaRPr lang="ru-RU" sz="6600" b="1" dirty="0">
              <a:ln w="1905"/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inion Pro Cond" pitchFamily="18" charset="0"/>
              <a:cs typeface="+mn-cs"/>
            </a:endParaRPr>
          </a:p>
        </p:txBody>
      </p:sp>
      <p:sp>
        <p:nvSpPr>
          <p:cNvPr id="5" name="Стрелка вправо 4"/>
          <p:cNvSpPr/>
          <p:nvPr/>
        </p:nvSpPr>
        <p:spPr>
          <a:xfrm rot="2746124">
            <a:off x="4087230" y="1795212"/>
            <a:ext cx="772654" cy="20760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 rot="19777695">
            <a:off x="4214275" y="1895572"/>
            <a:ext cx="772654" cy="20760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1666052">
            <a:off x="3316901" y="3318202"/>
            <a:ext cx="1582977" cy="2561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 rot="20188360">
            <a:off x="3469301" y="3470602"/>
            <a:ext cx="1582977" cy="2561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 rot="1666052">
            <a:off x="4372663" y="4687969"/>
            <a:ext cx="954878" cy="24735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1764329">
            <a:off x="4055147" y="5410232"/>
            <a:ext cx="835015" cy="1507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18583971">
            <a:off x="3527694" y="5348786"/>
            <a:ext cx="1582977" cy="2561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Тайга\Downloads\simvol-jabloka-2-1536x153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785794"/>
            <a:ext cx="5715040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 descr="C:\Users\Тайга\Downloads\semena-fasoli-v-vode-so-sponzhikam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267075" cy="2449089"/>
          </a:xfrm>
          <a:prstGeom prst="rect">
            <a:avLst/>
          </a:prstGeom>
          <a:noFill/>
        </p:spPr>
      </p:pic>
      <p:pic>
        <p:nvPicPr>
          <p:cNvPr id="1036" name="Picture 12" descr="C:\Users\Тайга\Downloads\fasol-7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0"/>
            <a:ext cx="3333747" cy="2428868"/>
          </a:xfrm>
          <a:prstGeom prst="rect">
            <a:avLst/>
          </a:prstGeom>
          <a:noFill/>
        </p:spPr>
      </p:pic>
      <p:pic>
        <p:nvPicPr>
          <p:cNvPr id="1037" name="Picture 13" descr="C:\Users\Тайга\Downloads\img11.jpg"/>
          <p:cNvPicPr>
            <a:picLocks noChangeAspect="1" noChangeArrowheads="1"/>
          </p:cNvPicPr>
          <p:nvPr/>
        </p:nvPicPr>
        <p:blipFill>
          <a:blip r:embed="rId4"/>
          <a:srcRect l="50781" t="52083" r="3125" b="5208"/>
          <a:stretch>
            <a:fillRect/>
          </a:stretch>
        </p:blipFill>
        <p:spPr bwMode="auto">
          <a:xfrm>
            <a:off x="5648765" y="0"/>
            <a:ext cx="3495235" cy="2428892"/>
          </a:xfrm>
          <a:prstGeom prst="rect">
            <a:avLst/>
          </a:prstGeom>
          <a:noFill/>
        </p:spPr>
      </p:pic>
      <p:pic>
        <p:nvPicPr>
          <p:cNvPr id="1038" name="Picture 14" descr="C:\Users\Тайга\Downloads\fullsize.jpg"/>
          <p:cNvPicPr>
            <a:picLocks noChangeAspect="1" noChangeArrowheads="1"/>
          </p:cNvPicPr>
          <p:nvPr/>
        </p:nvPicPr>
        <p:blipFill>
          <a:blip r:embed="rId5"/>
          <a:srcRect l="50000" t="31250" r="3125" b="13541"/>
          <a:stretch>
            <a:fillRect/>
          </a:stretch>
        </p:blipFill>
        <p:spPr bwMode="auto">
          <a:xfrm>
            <a:off x="0" y="2428868"/>
            <a:ext cx="2992309" cy="2214578"/>
          </a:xfrm>
          <a:prstGeom prst="rect">
            <a:avLst/>
          </a:prstGeom>
          <a:noFill/>
        </p:spPr>
      </p:pic>
      <p:pic>
        <p:nvPicPr>
          <p:cNvPr id="1039" name="Picture 15" descr="C:\Users\Тайга\Downloads\hello_html_2a5ec9bc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28926" y="2428868"/>
            <a:ext cx="2612640" cy="2286016"/>
          </a:xfrm>
          <a:prstGeom prst="rect">
            <a:avLst/>
          </a:prstGeom>
          <a:noFill/>
        </p:spPr>
      </p:pic>
      <p:pic>
        <p:nvPicPr>
          <p:cNvPr id="1040" name="Picture 16" descr="C:\Users\Тайга\Downloads\img10.jpg"/>
          <p:cNvPicPr>
            <a:picLocks noChangeAspect="1" noChangeArrowheads="1"/>
          </p:cNvPicPr>
          <p:nvPr/>
        </p:nvPicPr>
        <p:blipFill>
          <a:blip r:embed="rId7"/>
          <a:srcRect l="30469" t="30208" r="30468" b="17708"/>
          <a:stretch>
            <a:fillRect/>
          </a:stretch>
        </p:blipFill>
        <p:spPr bwMode="auto">
          <a:xfrm>
            <a:off x="5500694" y="2428868"/>
            <a:ext cx="3643306" cy="2286016"/>
          </a:xfrm>
          <a:prstGeom prst="rect">
            <a:avLst/>
          </a:prstGeom>
          <a:noFill/>
        </p:spPr>
      </p:pic>
      <p:pic>
        <p:nvPicPr>
          <p:cNvPr id="1041" name="Picture 17" descr="C:\Users\Тайга\Downloads\semena-sparzhevoj-fasoli-foto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4572004"/>
            <a:ext cx="3047995" cy="2285996"/>
          </a:xfrm>
          <a:prstGeom prst="rect">
            <a:avLst/>
          </a:prstGeom>
          <a:noFill/>
        </p:spPr>
      </p:pic>
      <p:pic>
        <p:nvPicPr>
          <p:cNvPr id="1042" name="Picture 18" descr="C:\Users\Тайга\Downloads\img-14324615122613.jpg"/>
          <p:cNvPicPr>
            <a:picLocks noChangeAspect="1" noChangeArrowheads="1"/>
          </p:cNvPicPr>
          <p:nvPr/>
        </p:nvPicPr>
        <p:blipFill>
          <a:blip r:embed="rId9" cstate="print"/>
          <a:srcRect t="5965" r="14779"/>
          <a:stretch>
            <a:fillRect/>
          </a:stretch>
        </p:blipFill>
        <p:spPr bwMode="auto">
          <a:xfrm>
            <a:off x="3000364" y="4650180"/>
            <a:ext cx="3000396" cy="2207820"/>
          </a:xfrm>
          <a:prstGeom prst="rect">
            <a:avLst/>
          </a:prstGeom>
          <a:noFill/>
        </p:spPr>
      </p:pic>
      <p:pic>
        <p:nvPicPr>
          <p:cNvPr id="1043" name="Picture 19" descr="C:\Users\Тайга\Downloads\30ee46e9-57be-4d93-bfc0-c1b0ccaac8f5_original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929322" y="4714884"/>
            <a:ext cx="3214678" cy="21431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709</TotalTime>
  <Words>102</Words>
  <Application>Microsoft Office PowerPoint</Application>
  <PresentationFormat>Экран (4:3)</PresentationFormat>
  <Paragraphs>38</Paragraphs>
  <Slides>16</Slides>
  <Notes>2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     Если добрый ты — то всегда легко, А когда наоборот — трудно.  Если добрый ты — то всегда легко, А когда наоборот — трудно.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Тайга</dc:creator>
  <cp:lastModifiedBy>Прыткова О В</cp:lastModifiedBy>
  <cp:revision>64</cp:revision>
  <dcterms:created xsi:type="dcterms:W3CDTF">2021-12-17T16:38:14Z</dcterms:created>
  <dcterms:modified xsi:type="dcterms:W3CDTF">2021-12-29T06:54:29Z</dcterms:modified>
</cp:coreProperties>
</file>