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73" r:id="rId10"/>
    <p:sldId id="274" r:id="rId11"/>
    <p:sldId id="275" r:id="rId12"/>
    <p:sldId id="270" r:id="rId13"/>
    <p:sldId id="271" r:id="rId14"/>
    <p:sldId id="272" r:id="rId15"/>
    <p:sldId id="26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E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52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62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07/relationships/hdphoto" Target="../media/hdphoto1.wdp"/><Relationship Id="rId1" Type="http://schemas.openxmlformats.org/officeDocument/2006/relationships/image" Target="../media/image2.png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07/relationships/hdphoto" Target="../media/hdphoto1.wdp"/><Relationship Id="rId1" Type="http://schemas.openxmlformats.org/officeDocument/2006/relationships/image" Target="../media/image2.png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96C18F-48BF-4969-B799-3F8316366828}" type="doc">
      <dgm:prSet loTypeId="urn:microsoft.com/office/officeart/2005/8/layout/hProcess7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5358E27-04E3-4922-A08D-B4E42013093F}">
      <dgm:prSet phldrT="[Текст]"/>
      <dgm:spPr/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Образовательные</a:t>
          </a:r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FF524864-93F8-4361-AF9D-A07525AF30BE}" type="parTrans" cxnId="{39450D5C-967A-4E68-B771-5038EF842E7A}">
      <dgm:prSet/>
      <dgm:spPr/>
      <dgm:t>
        <a:bodyPr/>
        <a:lstStyle/>
        <a:p>
          <a:endParaRPr lang="ru-RU"/>
        </a:p>
      </dgm:t>
    </dgm:pt>
    <dgm:pt modelId="{C6A71079-5D22-42C5-8F7B-B0A78AD63784}" type="sibTrans" cxnId="{39450D5C-967A-4E68-B771-5038EF842E7A}">
      <dgm:prSet/>
      <dgm:spPr/>
      <dgm:t>
        <a:bodyPr/>
        <a:lstStyle/>
        <a:p>
          <a:endParaRPr lang="ru-RU"/>
        </a:p>
      </dgm:t>
    </dgm:pt>
    <dgm:pt modelId="{F7F59F9E-105D-4922-97DC-97807C7CE5B6}">
      <dgm:prSet phldrT="[Текст]"/>
      <dgm:spPr/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и расширение представлений об объектах окружающего мира, знакомство с общественным устройством, социальными взаимоотношениями </a:t>
          </a:r>
        </a:p>
      </dgm:t>
    </dgm:pt>
    <dgm:pt modelId="{AC0AC665-C2F1-4B43-A9E4-6B6A82ADF240}" type="parTrans" cxnId="{8DFBC526-40B1-4CCD-A959-F7D18F6B9C6A}">
      <dgm:prSet/>
      <dgm:spPr/>
      <dgm:t>
        <a:bodyPr/>
        <a:lstStyle/>
        <a:p>
          <a:endParaRPr lang="ru-RU"/>
        </a:p>
      </dgm:t>
    </dgm:pt>
    <dgm:pt modelId="{9720E985-4463-4F5B-91BC-9E55BD97B6A8}" type="sibTrans" cxnId="{8DFBC526-40B1-4CCD-A959-F7D18F6B9C6A}">
      <dgm:prSet/>
      <dgm:spPr/>
      <dgm:t>
        <a:bodyPr/>
        <a:lstStyle/>
        <a:p>
          <a:endParaRPr lang="ru-RU"/>
        </a:p>
      </dgm:t>
    </dgm:pt>
    <dgm:pt modelId="{49788E20-1A4A-4BD2-A72C-9BB79A7051C7}">
      <dgm:prSet phldrT="[Текст]"/>
      <dgm:spPr/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Развивающие </a:t>
          </a:r>
        </a:p>
      </dgm:t>
    </dgm:pt>
    <dgm:pt modelId="{D13A024D-88A8-460A-A35B-B7721C06F75D}" type="parTrans" cxnId="{05EBD0C7-6971-4627-9CE7-677DC3C622F0}">
      <dgm:prSet/>
      <dgm:spPr/>
      <dgm:t>
        <a:bodyPr/>
        <a:lstStyle/>
        <a:p>
          <a:endParaRPr lang="ru-RU"/>
        </a:p>
      </dgm:t>
    </dgm:pt>
    <dgm:pt modelId="{1BAC9C2D-8EF2-4FD4-AF1B-E1B7D648E02A}" type="sibTrans" cxnId="{05EBD0C7-6971-4627-9CE7-677DC3C622F0}">
      <dgm:prSet/>
      <dgm:spPr/>
      <dgm:t>
        <a:bodyPr/>
        <a:lstStyle/>
        <a:p>
          <a:endParaRPr lang="ru-RU"/>
        </a:p>
      </dgm:t>
    </dgm:pt>
    <dgm:pt modelId="{B31C3866-2DD7-45DA-A527-0C030CF7251D}">
      <dgm:prSet phldrT="[Текст]"/>
      <dgm:spPr/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психических  способностей, совершенствование мелкой моторики, координации движений, предметных действий - операций с различными объектами, инструментами и приборами, развитие речи, навыков самообслуживания  </a:t>
          </a:r>
        </a:p>
      </dgm:t>
    </dgm:pt>
    <dgm:pt modelId="{FF5860CC-B01F-45EC-A1DC-4186148272C5}" type="parTrans" cxnId="{3D826166-8D31-4F23-9123-AF8F9B41EC3B}">
      <dgm:prSet/>
      <dgm:spPr/>
      <dgm:t>
        <a:bodyPr/>
        <a:lstStyle/>
        <a:p>
          <a:endParaRPr lang="ru-RU"/>
        </a:p>
      </dgm:t>
    </dgm:pt>
    <dgm:pt modelId="{BB22275F-0147-47E2-886C-ADEFCD0D4F57}" type="sibTrans" cxnId="{3D826166-8D31-4F23-9123-AF8F9B41EC3B}">
      <dgm:prSet/>
      <dgm:spPr/>
      <dgm:t>
        <a:bodyPr/>
        <a:lstStyle/>
        <a:p>
          <a:endParaRPr lang="ru-RU"/>
        </a:p>
      </dgm:t>
    </dgm:pt>
    <dgm:pt modelId="{653CE8A4-F353-4B70-9DF9-C79BD943C67F}">
      <dgm:prSet phldrT="[Текст]"/>
      <dgm:spPr/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Воспитательные</a:t>
          </a:r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00246651-A88E-4464-A4EF-4E2BC67D6C68}" type="parTrans" cxnId="{0FE1CE22-D322-4655-B90E-D3A9E298727A}">
      <dgm:prSet/>
      <dgm:spPr/>
      <dgm:t>
        <a:bodyPr/>
        <a:lstStyle/>
        <a:p>
          <a:endParaRPr lang="ru-RU"/>
        </a:p>
      </dgm:t>
    </dgm:pt>
    <dgm:pt modelId="{D5F6623F-DFAA-40D1-B03F-9EBD3B5ABF0C}" type="sibTrans" cxnId="{0FE1CE22-D322-4655-B90E-D3A9E298727A}">
      <dgm:prSet/>
      <dgm:spPr/>
      <dgm:t>
        <a:bodyPr/>
        <a:lstStyle/>
        <a:p>
          <a:endParaRPr lang="ru-RU"/>
        </a:p>
      </dgm:t>
    </dgm:pt>
    <dgm:pt modelId="{6BE169C5-B46B-4AA3-8BD6-C08C85DAB2D6}">
      <dgm:prSet phldrT="[Текст]"/>
      <dgm:spPr/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положительной эмоциональной атмосферы в группе и сплоченности детского коллектива, формирование эстетического вкуса, нравственных качеств, социальной ответственности, любви к Родине, обучение правилам поведения</a:t>
          </a:r>
        </a:p>
      </dgm:t>
    </dgm:pt>
    <dgm:pt modelId="{212339AE-ED92-424C-90E3-993F5B8E7741}" type="parTrans" cxnId="{95984DFD-CE9D-44B4-BE3E-E862AAE76D56}">
      <dgm:prSet/>
      <dgm:spPr/>
      <dgm:t>
        <a:bodyPr/>
        <a:lstStyle/>
        <a:p>
          <a:endParaRPr lang="ru-RU"/>
        </a:p>
      </dgm:t>
    </dgm:pt>
    <dgm:pt modelId="{0A440788-5CBC-43D2-9CF0-E21B662164E9}" type="sibTrans" cxnId="{95984DFD-CE9D-44B4-BE3E-E862AAE76D56}">
      <dgm:prSet/>
      <dgm:spPr/>
      <dgm:t>
        <a:bodyPr/>
        <a:lstStyle/>
        <a:p>
          <a:endParaRPr lang="ru-RU"/>
        </a:p>
      </dgm:t>
    </dgm:pt>
    <dgm:pt modelId="{A04AC50E-32DE-430C-82F0-75FBD1B407CB}" type="pres">
      <dgm:prSet presAssocID="{3496C18F-48BF-4969-B799-3F83163668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19EBA3-FDA3-412E-A049-1D76A11FE219}" type="pres">
      <dgm:prSet presAssocID="{F5358E27-04E3-4922-A08D-B4E42013093F}" presName="compositeNode" presStyleCnt="0">
        <dgm:presLayoutVars>
          <dgm:bulletEnabled val="1"/>
        </dgm:presLayoutVars>
      </dgm:prSet>
      <dgm:spPr/>
    </dgm:pt>
    <dgm:pt modelId="{022068F5-41CE-4CEB-BD1D-0105FD9E23C3}" type="pres">
      <dgm:prSet presAssocID="{F5358E27-04E3-4922-A08D-B4E42013093F}" presName="bgRect" presStyleLbl="node1" presStyleIdx="0" presStyleCnt="3"/>
      <dgm:spPr/>
      <dgm:t>
        <a:bodyPr/>
        <a:lstStyle/>
        <a:p>
          <a:endParaRPr lang="ru-RU"/>
        </a:p>
      </dgm:t>
    </dgm:pt>
    <dgm:pt modelId="{2C352E48-D2DF-4D1C-AFAB-19FDDBE6F90A}" type="pres">
      <dgm:prSet presAssocID="{F5358E27-04E3-4922-A08D-B4E42013093F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BAE9B2-D85D-4396-B2CD-9E01E0D6EFC9}" type="pres">
      <dgm:prSet presAssocID="{F5358E27-04E3-4922-A08D-B4E42013093F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7A6BEE-9017-405B-AE74-3588A3D85520}" type="pres">
      <dgm:prSet presAssocID="{C6A71079-5D22-42C5-8F7B-B0A78AD63784}" presName="hSp" presStyleCnt="0"/>
      <dgm:spPr/>
    </dgm:pt>
    <dgm:pt modelId="{18DBB7C4-7468-40BC-BDDF-F54CC0F6C7C1}" type="pres">
      <dgm:prSet presAssocID="{C6A71079-5D22-42C5-8F7B-B0A78AD63784}" presName="vProcSp" presStyleCnt="0"/>
      <dgm:spPr/>
    </dgm:pt>
    <dgm:pt modelId="{EB1F7179-952D-4AB4-AEE6-AF63F387AE2A}" type="pres">
      <dgm:prSet presAssocID="{C6A71079-5D22-42C5-8F7B-B0A78AD63784}" presName="vSp1" presStyleCnt="0"/>
      <dgm:spPr/>
    </dgm:pt>
    <dgm:pt modelId="{9F633ADF-86C3-4169-A69D-D25A1CBB877A}" type="pres">
      <dgm:prSet presAssocID="{C6A71079-5D22-42C5-8F7B-B0A78AD63784}" presName="simulatedConn" presStyleLbl="solidFgAcc1" presStyleIdx="0" presStyleCnt="2"/>
      <dgm:spPr/>
    </dgm:pt>
    <dgm:pt modelId="{3BC761D8-784A-4263-90E9-4DA5D3DFAFF6}" type="pres">
      <dgm:prSet presAssocID="{C6A71079-5D22-42C5-8F7B-B0A78AD63784}" presName="vSp2" presStyleCnt="0"/>
      <dgm:spPr/>
    </dgm:pt>
    <dgm:pt modelId="{334623AA-6BB7-4C6D-A45E-912825EBDF09}" type="pres">
      <dgm:prSet presAssocID="{C6A71079-5D22-42C5-8F7B-B0A78AD63784}" presName="sibTrans" presStyleCnt="0"/>
      <dgm:spPr/>
    </dgm:pt>
    <dgm:pt modelId="{46E397E3-AF06-4A18-A7ED-7BF93F46B14E}" type="pres">
      <dgm:prSet presAssocID="{49788E20-1A4A-4BD2-A72C-9BB79A7051C7}" presName="compositeNode" presStyleCnt="0">
        <dgm:presLayoutVars>
          <dgm:bulletEnabled val="1"/>
        </dgm:presLayoutVars>
      </dgm:prSet>
      <dgm:spPr/>
    </dgm:pt>
    <dgm:pt modelId="{F88AB2F8-1BCF-4E84-AFD0-14EE34C45912}" type="pres">
      <dgm:prSet presAssocID="{49788E20-1A4A-4BD2-A72C-9BB79A7051C7}" presName="bgRect" presStyleLbl="node1" presStyleIdx="1" presStyleCnt="3"/>
      <dgm:spPr/>
      <dgm:t>
        <a:bodyPr/>
        <a:lstStyle/>
        <a:p>
          <a:endParaRPr lang="ru-RU"/>
        </a:p>
      </dgm:t>
    </dgm:pt>
    <dgm:pt modelId="{23D7106E-FDED-4F94-B3F3-D136178DA2D5}" type="pres">
      <dgm:prSet presAssocID="{49788E20-1A4A-4BD2-A72C-9BB79A7051C7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064F6C-6453-4F86-A094-B62B190F6909}" type="pres">
      <dgm:prSet presAssocID="{49788E20-1A4A-4BD2-A72C-9BB79A7051C7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92990-78A7-4DD2-A0D5-E4C47C7AD9BC}" type="pres">
      <dgm:prSet presAssocID="{1BAC9C2D-8EF2-4FD4-AF1B-E1B7D648E02A}" presName="hSp" presStyleCnt="0"/>
      <dgm:spPr/>
    </dgm:pt>
    <dgm:pt modelId="{2A2BE42C-D3E0-4D6B-BECB-37C235D78A9E}" type="pres">
      <dgm:prSet presAssocID="{1BAC9C2D-8EF2-4FD4-AF1B-E1B7D648E02A}" presName="vProcSp" presStyleCnt="0"/>
      <dgm:spPr/>
    </dgm:pt>
    <dgm:pt modelId="{68379F9A-93F1-4038-8214-BD10BB0F5793}" type="pres">
      <dgm:prSet presAssocID="{1BAC9C2D-8EF2-4FD4-AF1B-E1B7D648E02A}" presName="vSp1" presStyleCnt="0"/>
      <dgm:spPr/>
    </dgm:pt>
    <dgm:pt modelId="{EA65679F-83E5-44A1-AEE2-6B5186912A38}" type="pres">
      <dgm:prSet presAssocID="{1BAC9C2D-8EF2-4FD4-AF1B-E1B7D648E02A}" presName="simulatedConn" presStyleLbl="solidFgAcc1" presStyleIdx="1" presStyleCnt="2"/>
      <dgm:spPr/>
    </dgm:pt>
    <dgm:pt modelId="{B941AC62-84A9-4ECA-99B8-495FCA24D331}" type="pres">
      <dgm:prSet presAssocID="{1BAC9C2D-8EF2-4FD4-AF1B-E1B7D648E02A}" presName="vSp2" presStyleCnt="0"/>
      <dgm:spPr/>
    </dgm:pt>
    <dgm:pt modelId="{D6A8A56B-7962-41C7-B4DE-4BC8840FF900}" type="pres">
      <dgm:prSet presAssocID="{1BAC9C2D-8EF2-4FD4-AF1B-E1B7D648E02A}" presName="sibTrans" presStyleCnt="0"/>
      <dgm:spPr/>
    </dgm:pt>
    <dgm:pt modelId="{C82C4296-A5B3-4ABC-B4D0-31ACFA1981B3}" type="pres">
      <dgm:prSet presAssocID="{653CE8A4-F353-4B70-9DF9-C79BD943C67F}" presName="compositeNode" presStyleCnt="0">
        <dgm:presLayoutVars>
          <dgm:bulletEnabled val="1"/>
        </dgm:presLayoutVars>
      </dgm:prSet>
      <dgm:spPr/>
    </dgm:pt>
    <dgm:pt modelId="{DED205B4-4445-47A8-86CD-547510A67BCD}" type="pres">
      <dgm:prSet presAssocID="{653CE8A4-F353-4B70-9DF9-C79BD943C67F}" presName="bgRect" presStyleLbl="node1" presStyleIdx="2" presStyleCnt="3"/>
      <dgm:spPr/>
      <dgm:t>
        <a:bodyPr/>
        <a:lstStyle/>
        <a:p>
          <a:endParaRPr lang="ru-RU"/>
        </a:p>
      </dgm:t>
    </dgm:pt>
    <dgm:pt modelId="{98AC4E43-C173-4C00-A370-D107E854CBEE}" type="pres">
      <dgm:prSet presAssocID="{653CE8A4-F353-4B70-9DF9-C79BD943C67F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04B41-8F3B-4FF7-BC16-6877550F9B29}" type="pres">
      <dgm:prSet presAssocID="{653CE8A4-F353-4B70-9DF9-C79BD943C67F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CE6194-D70A-456E-A034-0777CA61A65B}" type="presOf" srcId="{F5358E27-04E3-4922-A08D-B4E42013093F}" destId="{2C352E48-D2DF-4D1C-AFAB-19FDDBE6F90A}" srcOrd="1" destOrd="0" presId="urn:microsoft.com/office/officeart/2005/8/layout/hProcess7"/>
    <dgm:cxn modelId="{15AFC0C7-C1BB-4A88-9920-B79E96F3388A}" type="presOf" srcId="{F7F59F9E-105D-4922-97DC-97807C7CE5B6}" destId="{87BAE9B2-D85D-4396-B2CD-9E01E0D6EFC9}" srcOrd="0" destOrd="0" presId="urn:microsoft.com/office/officeart/2005/8/layout/hProcess7"/>
    <dgm:cxn modelId="{ACADC992-C8A7-42E8-A02A-C7C40D992B39}" type="presOf" srcId="{653CE8A4-F353-4B70-9DF9-C79BD943C67F}" destId="{98AC4E43-C173-4C00-A370-D107E854CBEE}" srcOrd="1" destOrd="0" presId="urn:microsoft.com/office/officeart/2005/8/layout/hProcess7"/>
    <dgm:cxn modelId="{DFE1944A-65FC-4E32-9A17-724362BB5BE9}" type="presOf" srcId="{3496C18F-48BF-4969-B799-3F8316366828}" destId="{A04AC50E-32DE-430C-82F0-75FBD1B407CB}" srcOrd="0" destOrd="0" presId="urn:microsoft.com/office/officeart/2005/8/layout/hProcess7"/>
    <dgm:cxn modelId="{7735D740-D027-4805-BA8E-DCA7FDD67693}" type="presOf" srcId="{49788E20-1A4A-4BD2-A72C-9BB79A7051C7}" destId="{23D7106E-FDED-4F94-B3F3-D136178DA2D5}" srcOrd="1" destOrd="0" presId="urn:microsoft.com/office/officeart/2005/8/layout/hProcess7"/>
    <dgm:cxn modelId="{39450D5C-967A-4E68-B771-5038EF842E7A}" srcId="{3496C18F-48BF-4969-B799-3F8316366828}" destId="{F5358E27-04E3-4922-A08D-B4E42013093F}" srcOrd="0" destOrd="0" parTransId="{FF524864-93F8-4361-AF9D-A07525AF30BE}" sibTransId="{C6A71079-5D22-42C5-8F7B-B0A78AD63784}"/>
    <dgm:cxn modelId="{0FE1CE22-D322-4655-B90E-D3A9E298727A}" srcId="{3496C18F-48BF-4969-B799-3F8316366828}" destId="{653CE8A4-F353-4B70-9DF9-C79BD943C67F}" srcOrd="2" destOrd="0" parTransId="{00246651-A88E-4464-A4EF-4E2BC67D6C68}" sibTransId="{D5F6623F-DFAA-40D1-B03F-9EBD3B5ABF0C}"/>
    <dgm:cxn modelId="{6F2653BF-DE2C-4179-BDB7-1D465EB428E6}" type="presOf" srcId="{6BE169C5-B46B-4AA3-8BD6-C08C85DAB2D6}" destId="{A2104B41-8F3B-4FF7-BC16-6877550F9B29}" srcOrd="0" destOrd="0" presId="urn:microsoft.com/office/officeart/2005/8/layout/hProcess7"/>
    <dgm:cxn modelId="{04C9961A-C703-4A0C-85A0-7C56446E8A8B}" type="presOf" srcId="{F5358E27-04E3-4922-A08D-B4E42013093F}" destId="{022068F5-41CE-4CEB-BD1D-0105FD9E23C3}" srcOrd="0" destOrd="0" presId="urn:microsoft.com/office/officeart/2005/8/layout/hProcess7"/>
    <dgm:cxn modelId="{3D826166-8D31-4F23-9123-AF8F9B41EC3B}" srcId="{49788E20-1A4A-4BD2-A72C-9BB79A7051C7}" destId="{B31C3866-2DD7-45DA-A527-0C030CF7251D}" srcOrd="0" destOrd="0" parTransId="{FF5860CC-B01F-45EC-A1DC-4186148272C5}" sibTransId="{BB22275F-0147-47E2-886C-ADEFCD0D4F57}"/>
    <dgm:cxn modelId="{95984DFD-CE9D-44B4-BE3E-E862AAE76D56}" srcId="{653CE8A4-F353-4B70-9DF9-C79BD943C67F}" destId="{6BE169C5-B46B-4AA3-8BD6-C08C85DAB2D6}" srcOrd="0" destOrd="0" parTransId="{212339AE-ED92-424C-90E3-993F5B8E7741}" sibTransId="{0A440788-5CBC-43D2-9CF0-E21B662164E9}"/>
    <dgm:cxn modelId="{45453E84-0D69-4A3B-BF49-E4F9E9D87F91}" type="presOf" srcId="{653CE8A4-F353-4B70-9DF9-C79BD943C67F}" destId="{DED205B4-4445-47A8-86CD-547510A67BCD}" srcOrd="0" destOrd="0" presId="urn:microsoft.com/office/officeart/2005/8/layout/hProcess7"/>
    <dgm:cxn modelId="{8DFBC526-40B1-4CCD-A959-F7D18F6B9C6A}" srcId="{F5358E27-04E3-4922-A08D-B4E42013093F}" destId="{F7F59F9E-105D-4922-97DC-97807C7CE5B6}" srcOrd="0" destOrd="0" parTransId="{AC0AC665-C2F1-4B43-A9E4-6B6A82ADF240}" sibTransId="{9720E985-4463-4F5B-91BC-9E55BD97B6A8}"/>
    <dgm:cxn modelId="{60E0807A-4798-4041-A5F3-15AD0AF4A6E6}" type="presOf" srcId="{B31C3866-2DD7-45DA-A527-0C030CF7251D}" destId="{C3064F6C-6453-4F86-A094-B62B190F6909}" srcOrd="0" destOrd="0" presId="urn:microsoft.com/office/officeart/2005/8/layout/hProcess7"/>
    <dgm:cxn modelId="{05EBD0C7-6971-4627-9CE7-677DC3C622F0}" srcId="{3496C18F-48BF-4969-B799-3F8316366828}" destId="{49788E20-1A4A-4BD2-A72C-9BB79A7051C7}" srcOrd="1" destOrd="0" parTransId="{D13A024D-88A8-460A-A35B-B7721C06F75D}" sibTransId="{1BAC9C2D-8EF2-4FD4-AF1B-E1B7D648E02A}"/>
    <dgm:cxn modelId="{399338ED-13C9-4AA8-B26A-FBFDFDC550B4}" type="presOf" srcId="{49788E20-1A4A-4BD2-A72C-9BB79A7051C7}" destId="{F88AB2F8-1BCF-4E84-AFD0-14EE34C45912}" srcOrd="0" destOrd="0" presId="urn:microsoft.com/office/officeart/2005/8/layout/hProcess7"/>
    <dgm:cxn modelId="{3F359AF1-8A33-4D64-8A8D-F3C94D8CEFD4}" type="presParOf" srcId="{A04AC50E-32DE-430C-82F0-75FBD1B407CB}" destId="{4119EBA3-FDA3-412E-A049-1D76A11FE219}" srcOrd="0" destOrd="0" presId="urn:microsoft.com/office/officeart/2005/8/layout/hProcess7"/>
    <dgm:cxn modelId="{177ABEB5-108C-4BC8-858F-D2D74600B980}" type="presParOf" srcId="{4119EBA3-FDA3-412E-A049-1D76A11FE219}" destId="{022068F5-41CE-4CEB-BD1D-0105FD9E23C3}" srcOrd="0" destOrd="0" presId="urn:microsoft.com/office/officeart/2005/8/layout/hProcess7"/>
    <dgm:cxn modelId="{D88938F7-F41A-4B5B-8B8B-0D69E8A195E3}" type="presParOf" srcId="{4119EBA3-FDA3-412E-A049-1D76A11FE219}" destId="{2C352E48-D2DF-4D1C-AFAB-19FDDBE6F90A}" srcOrd="1" destOrd="0" presId="urn:microsoft.com/office/officeart/2005/8/layout/hProcess7"/>
    <dgm:cxn modelId="{23168D08-246F-401D-A5DA-8BC0104A835B}" type="presParOf" srcId="{4119EBA3-FDA3-412E-A049-1D76A11FE219}" destId="{87BAE9B2-D85D-4396-B2CD-9E01E0D6EFC9}" srcOrd="2" destOrd="0" presId="urn:microsoft.com/office/officeart/2005/8/layout/hProcess7"/>
    <dgm:cxn modelId="{7B3608E2-DDE3-4238-B78E-72ABDD8E7CFB}" type="presParOf" srcId="{A04AC50E-32DE-430C-82F0-75FBD1B407CB}" destId="{BB7A6BEE-9017-405B-AE74-3588A3D85520}" srcOrd="1" destOrd="0" presId="urn:microsoft.com/office/officeart/2005/8/layout/hProcess7"/>
    <dgm:cxn modelId="{E0923CE5-A234-404C-AC15-41D51B958AA9}" type="presParOf" srcId="{A04AC50E-32DE-430C-82F0-75FBD1B407CB}" destId="{18DBB7C4-7468-40BC-BDDF-F54CC0F6C7C1}" srcOrd="2" destOrd="0" presId="urn:microsoft.com/office/officeart/2005/8/layout/hProcess7"/>
    <dgm:cxn modelId="{EECAF63B-ABF2-40E1-85E5-B1C0694D2604}" type="presParOf" srcId="{18DBB7C4-7468-40BC-BDDF-F54CC0F6C7C1}" destId="{EB1F7179-952D-4AB4-AEE6-AF63F387AE2A}" srcOrd="0" destOrd="0" presId="urn:microsoft.com/office/officeart/2005/8/layout/hProcess7"/>
    <dgm:cxn modelId="{2E8123AC-FFCA-440F-A00D-97C8CD47F45D}" type="presParOf" srcId="{18DBB7C4-7468-40BC-BDDF-F54CC0F6C7C1}" destId="{9F633ADF-86C3-4169-A69D-D25A1CBB877A}" srcOrd="1" destOrd="0" presId="urn:microsoft.com/office/officeart/2005/8/layout/hProcess7"/>
    <dgm:cxn modelId="{C932CEF2-B4A2-42EC-B555-9E8FCC6E9CDA}" type="presParOf" srcId="{18DBB7C4-7468-40BC-BDDF-F54CC0F6C7C1}" destId="{3BC761D8-784A-4263-90E9-4DA5D3DFAFF6}" srcOrd="2" destOrd="0" presId="urn:microsoft.com/office/officeart/2005/8/layout/hProcess7"/>
    <dgm:cxn modelId="{12BD8773-4595-4D0C-87BF-EDDD07DED08E}" type="presParOf" srcId="{A04AC50E-32DE-430C-82F0-75FBD1B407CB}" destId="{334623AA-6BB7-4C6D-A45E-912825EBDF09}" srcOrd="3" destOrd="0" presId="urn:microsoft.com/office/officeart/2005/8/layout/hProcess7"/>
    <dgm:cxn modelId="{A7192586-3A28-494D-ABAA-5A38C75AC4B5}" type="presParOf" srcId="{A04AC50E-32DE-430C-82F0-75FBD1B407CB}" destId="{46E397E3-AF06-4A18-A7ED-7BF93F46B14E}" srcOrd="4" destOrd="0" presId="urn:microsoft.com/office/officeart/2005/8/layout/hProcess7"/>
    <dgm:cxn modelId="{A4A9773F-4E5F-467E-B7C8-1AF384C3FE2A}" type="presParOf" srcId="{46E397E3-AF06-4A18-A7ED-7BF93F46B14E}" destId="{F88AB2F8-1BCF-4E84-AFD0-14EE34C45912}" srcOrd="0" destOrd="0" presId="urn:microsoft.com/office/officeart/2005/8/layout/hProcess7"/>
    <dgm:cxn modelId="{996472B5-872D-469C-85B5-BB8F230679AC}" type="presParOf" srcId="{46E397E3-AF06-4A18-A7ED-7BF93F46B14E}" destId="{23D7106E-FDED-4F94-B3F3-D136178DA2D5}" srcOrd="1" destOrd="0" presId="urn:microsoft.com/office/officeart/2005/8/layout/hProcess7"/>
    <dgm:cxn modelId="{5BCC1A22-B3A9-4C41-A2B2-F2683DA072C4}" type="presParOf" srcId="{46E397E3-AF06-4A18-A7ED-7BF93F46B14E}" destId="{C3064F6C-6453-4F86-A094-B62B190F6909}" srcOrd="2" destOrd="0" presId="urn:microsoft.com/office/officeart/2005/8/layout/hProcess7"/>
    <dgm:cxn modelId="{1437E4D9-88BD-4BF7-AC46-35BD0E94DBC5}" type="presParOf" srcId="{A04AC50E-32DE-430C-82F0-75FBD1B407CB}" destId="{91492990-78A7-4DD2-A0D5-E4C47C7AD9BC}" srcOrd="5" destOrd="0" presId="urn:microsoft.com/office/officeart/2005/8/layout/hProcess7"/>
    <dgm:cxn modelId="{5A0C3C33-E40E-4243-94E3-E5A3B2E0C52E}" type="presParOf" srcId="{A04AC50E-32DE-430C-82F0-75FBD1B407CB}" destId="{2A2BE42C-D3E0-4D6B-BECB-37C235D78A9E}" srcOrd="6" destOrd="0" presId="urn:microsoft.com/office/officeart/2005/8/layout/hProcess7"/>
    <dgm:cxn modelId="{F039BAD8-A629-46DB-8FB3-6AE350EEE868}" type="presParOf" srcId="{2A2BE42C-D3E0-4D6B-BECB-37C235D78A9E}" destId="{68379F9A-93F1-4038-8214-BD10BB0F5793}" srcOrd="0" destOrd="0" presId="urn:microsoft.com/office/officeart/2005/8/layout/hProcess7"/>
    <dgm:cxn modelId="{86A3095C-D652-4D3D-919C-1A7806EE21A2}" type="presParOf" srcId="{2A2BE42C-D3E0-4D6B-BECB-37C235D78A9E}" destId="{EA65679F-83E5-44A1-AEE2-6B5186912A38}" srcOrd="1" destOrd="0" presId="urn:microsoft.com/office/officeart/2005/8/layout/hProcess7"/>
    <dgm:cxn modelId="{32FA97F4-6D2B-40BF-9FBA-ED3F13FA9630}" type="presParOf" srcId="{2A2BE42C-D3E0-4D6B-BECB-37C235D78A9E}" destId="{B941AC62-84A9-4ECA-99B8-495FCA24D331}" srcOrd="2" destOrd="0" presId="urn:microsoft.com/office/officeart/2005/8/layout/hProcess7"/>
    <dgm:cxn modelId="{6DDB13E5-CF52-45AC-BEE3-36D3B21997C8}" type="presParOf" srcId="{A04AC50E-32DE-430C-82F0-75FBD1B407CB}" destId="{D6A8A56B-7962-41C7-B4DE-4BC8840FF900}" srcOrd="7" destOrd="0" presId="urn:microsoft.com/office/officeart/2005/8/layout/hProcess7"/>
    <dgm:cxn modelId="{C6927FB8-EA4F-413C-9B95-99CFBFCF9753}" type="presParOf" srcId="{A04AC50E-32DE-430C-82F0-75FBD1B407CB}" destId="{C82C4296-A5B3-4ABC-B4D0-31ACFA1981B3}" srcOrd="8" destOrd="0" presId="urn:microsoft.com/office/officeart/2005/8/layout/hProcess7"/>
    <dgm:cxn modelId="{6028D0B5-113C-4174-9B16-B769FBFB3976}" type="presParOf" srcId="{C82C4296-A5B3-4ABC-B4D0-31ACFA1981B3}" destId="{DED205B4-4445-47A8-86CD-547510A67BCD}" srcOrd="0" destOrd="0" presId="urn:microsoft.com/office/officeart/2005/8/layout/hProcess7"/>
    <dgm:cxn modelId="{2C663C0D-7D4B-4D19-A0DC-1BCEF9BC2015}" type="presParOf" srcId="{C82C4296-A5B3-4ABC-B4D0-31ACFA1981B3}" destId="{98AC4E43-C173-4C00-A370-D107E854CBEE}" srcOrd="1" destOrd="0" presId="urn:microsoft.com/office/officeart/2005/8/layout/hProcess7"/>
    <dgm:cxn modelId="{CB097E6F-AE0D-4486-849E-87B3FB57888A}" type="presParOf" srcId="{C82C4296-A5B3-4ABC-B4D0-31ACFA1981B3}" destId="{A2104B41-8F3B-4FF7-BC16-6877550F9B29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7DDEC5-BD87-41AA-A493-347213270249}" type="doc">
      <dgm:prSet loTypeId="urn:microsoft.com/office/officeart/2005/8/layout/venn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6EAA123-875E-4319-B14D-07C03FB685A5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Содержательная насыщенность </a:t>
          </a:r>
        </a:p>
      </dgm:t>
    </dgm:pt>
    <dgm:pt modelId="{EDEECE91-BC5A-41A7-89D5-B084AD83B4BD}" type="parTrans" cxnId="{10601445-AE91-43B4-AA67-65E6A3661B55}">
      <dgm:prSet/>
      <dgm:spPr/>
      <dgm:t>
        <a:bodyPr/>
        <a:lstStyle/>
        <a:p>
          <a:endParaRPr lang="ru-RU"/>
        </a:p>
      </dgm:t>
    </dgm:pt>
    <dgm:pt modelId="{D5AF27C8-D94C-4DD6-B7F3-275D0B74E2F3}" type="sibTrans" cxnId="{10601445-AE91-43B4-AA67-65E6A3661B55}">
      <dgm:prSet/>
      <dgm:spPr/>
      <dgm:t>
        <a:bodyPr/>
        <a:lstStyle/>
        <a:p>
          <a:endParaRPr lang="ru-RU"/>
        </a:p>
      </dgm:t>
    </dgm:pt>
    <dgm:pt modelId="{CD472630-8630-41F4-B785-2910C3F538F3}">
      <dgm:prSet phldrT="[Текст]" custT="1"/>
      <dgm:spPr/>
      <dgm:t>
        <a:bodyPr/>
        <a:lstStyle/>
        <a:p>
          <a:r>
            <a:rPr lang="ru-RU" sz="2000" b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Трансформируемость</a:t>
          </a:r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B8F95711-D672-4DCF-9558-BA56EE5A729C}" type="parTrans" cxnId="{2E58E5D0-462B-4FC5-BC0B-3D26229D94CB}">
      <dgm:prSet/>
      <dgm:spPr/>
      <dgm:t>
        <a:bodyPr/>
        <a:lstStyle/>
        <a:p>
          <a:endParaRPr lang="ru-RU"/>
        </a:p>
      </dgm:t>
    </dgm:pt>
    <dgm:pt modelId="{8BAE00F8-DA35-472F-86B6-A93221D6D428}" type="sibTrans" cxnId="{2E58E5D0-462B-4FC5-BC0B-3D26229D94CB}">
      <dgm:prSet/>
      <dgm:spPr/>
      <dgm:t>
        <a:bodyPr/>
        <a:lstStyle/>
        <a:p>
          <a:endParaRPr lang="ru-RU"/>
        </a:p>
      </dgm:t>
    </dgm:pt>
    <dgm:pt modelId="{A398AC46-7659-42AB-B48A-ED876909429C}">
      <dgm:prSet phldrT="[Текст]" custT="1"/>
      <dgm:spPr/>
      <dgm:t>
        <a:bodyPr/>
        <a:lstStyle/>
        <a:p>
          <a:r>
            <a:rPr lang="ru-RU" sz="2000" b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Полифункциональость</a:t>
          </a:r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CE24E9E7-B441-4FAE-BA2F-85670E2AC4AC}" type="parTrans" cxnId="{EB47C585-1D21-416C-A8C3-554DF876E623}">
      <dgm:prSet/>
      <dgm:spPr/>
      <dgm:t>
        <a:bodyPr/>
        <a:lstStyle/>
        <a:p>
          <a:endParaRPr lang="ru-RU"/>
        </a:p>
      </dgm:t>
    </dgm:pt>
    <dgm:pt modelId="{5FF13289-5E88-4C4A-8152-3E5691358360}" type="sibTrans" cxnId="{EB47C585-1D21-416C-A8C3-554DF876E623}">
      <dgm:prSet/>
      <dgm:spPr/>
      <dgm:t>
        <a:bodyPr/>
        <a:lstStyle/>
        <a:p>
          <a:endParaRPr lang="ru-RU"/>
        </a:p>
      </dgm:t>
    </dgm:pt>
    <dgm:pt modelId="{80CAC883-58FA-42C3-B59C-6E38EFFB2871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Вариативность</a:t>
          </a:r>
        </a:p>
      </dgm:t>
    </dgm:pt>
    <dgm:pt modelId="{0973E4A2-A668-4F8F-9868-A02837C4E034}" type="parTrans" cxnId="{65DAA41A-148F-4D5F-A128-11C8D1D4A47A}">
      <dgm:prSet/>
      <dgm:spPr/>
      <dgm:t>
        <a:bodyPr/>
        <a:lstStyle/>
        <a:p>
          <a:endParaRPr lang="ru-RU"/>
        </a:p>
      </dgm:t>
    </dgm:pt>
    <dgm:pt modelId="{2CAC0E94-DDA1-42BE-AA25-EE4FC10B023A}" type="sibTrans" cxnId="{65DAA41A-148F-4D5F-A128-11C8D1D4A47A}">
      <dgm:prSet/>
      <dgm:spPr/>
      <dgm:t>
        <a:bodyPr/>
        <a:lstStyle/>
        <a:p>
          <a:endParaRPr lang="ru-RU"/>
        </a:p>
      </dgm:t>
    </dgm:pt>
    <dgm:pt modelId="{4F85C50E-7A09-4833-98C1-601B974A3742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Доступность </a:t>
          </a:r>
        </a:p>
      </dgm:t>
    </dgm:pt>
    <dgm:pt modelId="{CB29E836-9B6A-4DF2-8AD9-3DB6ACB28F39}" type="parTrans" cxnId="{C9809BAD-8923-42EE-8686-B49780A2D850}">
      <dgm:prSet/>
      <dgm:spPr/>
      <dgm:t>
        <a:bodyPr/>
        <a:lstStyle/>
        <a:p>
          <a:endParaRPr lang="ru-RU"/>
        </a:p>
      </dgm:t>
    </dgm:pt>
    <dgm:pt modelId="{AB13ADF8-8E22-4673-B1D3-5F4953853C05}" type="sibTrans" cxnId="{C9809BAD-8923-42EE-8686-B49780A2D850}">
      <dgm:prSet/>
      <dgm:spPr/>
      <dgm:t>
        <a:bodyPr/>
        <a:lstStyle/>
        <a:p>
          <a:endParaRPr lang="ru-RU"/>
        </a:p>
      </dgm:t>
    </dgm:pt>
    <dgm:pt modelId="{712B2BFD-82B4-4197-9771-36B0B9978F01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Безопасность </a:t>
          </a:r>
        </a:p>
      </dgm:t>
    </dgm:pt>
    <dgm:pt modelId="{8D71AD82-E590-4310-A8DE-4DC471EF600C}" type="parTrans" cxnId="{8E4DCAE7-7E75-420F-ACEE-B54CFFC8D8F8}">
      <dgm:prSet/>
      <dgm:spPr/>
      <dgm:t>
        <a:bodyPr/>
        <a:lstStyle/>
        <a:p>
          <a:endParaRPr lang="ru-RU"/>
        </a:p>
      </dgm:t>
    </dgm:pt>
    <dgm:pt modelId="{2191CFAF-C62E-448F-A2D1-521896E265D6}" type="sibTrans" cxnId="{8E4DCAE7-7E75-420F-ACEE-B54CFFC8D8F8}">
      <dgm:prSet/>
      <dgm:spPr/>
      <dgm:t>
        <a:bodyPr/>
        <a:lstStyle/>
        <a:p>
          <a:endParaRPr lang="ru-RU"/>
        </a:p>
      </dgm:t>
    </dgm:pt>
    <dgm:pt modelId="{45D7B473-1AF5-4CB1-9265-F44029CC6084}" type="pres">
      <dgm:prSet presAssocID="{AF7DDEC5-BD87-41AA-A493-347213270249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763B73-B630-4040-869C-0F7123F54D48}" type="pres">
      <dgm:prSet presAssocID="{AF7DDEC5-BD87-41AA-A493-347213270249}" presName="comp1" presStyleCnt="0"/>
      <dgm:spPr/>
    </dgm:pt>
    <dgm:pt modelId="{3934D9CA-9AD4-43FC-B4D1-185E31E5BB15}" type="pres">
      <dgm:prSet presAssocID="{AF7DDEC5-BD87-41AA-A493-347213270249}" presName="circle1" presStyleLbl="node1" presStyleIdx="0" presStyleCnt="6" custScaleX="129953"/>
      <dgm:spPr/>
      <dgm:t>
        <a:bodyPr/>
        <a:lstStyle/>
        <a:p>
          <a:endParaRPr lang="ru-RU"/>
        </a:p>
      </dgm:t>
    </dgm:pt>
    <dgm:pt modelId="{7AD81835-025F-4F23-B952-9A74C5C4601F}" type="pres">
      <dgm:prSet presAssocID="{AF7DDEC5-BD87-41AA-A493-347213270249}" presName="c1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1313E7-1C2C-4A95-9D74-953A560201C3}" type="pres">
      <dgm:prSet presAssocID="{AF7DDEC5-BD87-41AA-A493-347213270249}" presName="comp2" presStyleCnt="0"/>
      <dgm:spPr/>
    </dgm:pt>
    <dgm:pt modelId="{2F9BFC6C-0C92-495E-8895-E835958E941A}" type="pres">
      <dgm:prSet presAssocID="{AF7DDEC5-BD87-41AA-A493-347213270249}" presName="circle2" presStyleLbl="node1" presStyleIdx="1" presStyleCnt="6" custScaleX="140490" custScaleY="101471"/>
      <dgm:spPr/>
      <dgm:t>
        <a:bodyPr/>
        <a:lstStyle/>
        <a:p>
          <a:endParaRPr lang="ru-RU"/>
        </a:p>
      </dgm:t>
    </dgm:pt>
    <dgm:pt modelId="{8921471C-30A1-40B5-97D8-BB375D289A63}" type="pres">
      <dgm:prSet presAssocID="{AF7DDEC5-BD87-41AA-A493-347213270249}" presName="c2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54D998-80A2-46DF-A036-DBE1EB39EC6E}" type="pres">
      <dgm:prSet presAssocID="{AF7DDEC5-BD87-41AA-A493-347213270249}" presName="comp3" presStyleCnt="0"/>
      <dgm:spPr/>
    </dgm:pt>
    <dgm:pt modelId="{CE3205E6-551A-454F-8D7A-B6D0F7B674B2}" type="pres">
      <dgm:prSet presAssocID="{AF7DDEC5-BD87-41AA-A493-347213270249}" presName="circle3" presStyleLbl="node1" presStyleIdx="2" presStyleCnt="6" custScaleX="153536" custScaleY="107166"/>
      <dgm:spPr/>
      <dgm:t>
        <a:bodyPr/>
        <a:lstStyle/>
        <a:p>
          <a:endParaRPr lang="ru-RU"/>
        </a:p>
      </dgm:t>
    </dgm:pt>
    <dgm:pt modelId="{B49C86E7-94A9-46A5-85AF-BB45819FE193}" type="pres">
      <dgm:prSet presAssocID="{AF7DDEC5-BD87-41AA-A493-347213270249}" presName="c3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D8241C-9098-4DB3-A8D1-D76D7AE26E4A}" type="pres">
      <dgm:prSet presAssocID="{AF7DDEC5-BD87-41AA-A493-347213270249}" presName="comp4" presStyleCnt="0"/>
      <dgm:spPr/>
    </dgm:pt>
    <dgm:pt modelId="{A6C18227-02DB-4889-B498-EB266D0E8884}" type="pres">
      <dgm:prSet presAssocID="{AF7DDEC5-BD87-41AA-A493-347213270249}" presName="circle4" presStyleLbl="node1" presStyleIdx="3" presStyleCnt="6" custScaleX="140490" custScaleY="105874"/>
      <dgm:spPr/>
      <dgm:t>
        <a:bodyPr/>
        <a:lstStyle/>
        <a:p>
          <a:endParaRPr lang="ru-RU"/>
        </a:p>
      </dgm:t>
    </dgm:pt>
    <dgm:pt modelId="{DF4F9379-24AE-483D-BB99-A99BF4D58F03}" type="pres">
      <dgm:prSet presAssocID="{AF7DDEC5-BD87-41AA-A493-347213270249}" presName="c4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C7C0B3-04BD-4811-9642-0DD35E9BD27B}" type="pres">
      <dgm:prSet presAssocID="{AF7DDEC5-BD87-41AA-A493-347213270249}" presName="comp5" presStyleCnt="0"/>
      <dgm:spPr/>
    </dgm:pt>
    <dgm:pt modelId="{F670E68E-FCB4-4852-8D94-2FF9274CB280}" type="pres">
      <dgm:prSet presAssocID="{AF7DDEC5-BD87-41AA-A493-347213270249}" presName="circle5" presStyleLbl="node1" presStyleIdx="4" presStyleCnt="6" custScaleX="142246" custScaleY="112491"/>
      <dgm:spPr/>
      <dgm:t>
        <a:bodyPr/>
        <a:lstStyle/>
        <a:p>
          <a:endParaRPr lang="ru-RU"/>
        </a:p>
      </dgm:t>
    </dgm:pt>
    <dgm:pt modelId="{1A877DE9-EBD1-4733-987D-8FE2E0690F44}" type="pres">
      <dgm:prSet presAssocID="{AF7DDEC5-BD87-41AA-A493-347213270249}" presName="c5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EACDB-0999-4F58-811F-677812BAFA96}" type="pres">
      <dgm:prSet presAssocID="{AF7DDEC5-BD87-41AA-A493-347213270249}" presName="comp6" presStyleCnt="0"/>
      <dgm:spPr/>
    </dgm:pt>
    <dgm:pt modelId="{C77E5311-1610-43C5-85DD-DFE71B4BA3A3}" type="pres">
      <dgm:prSet presAssocID="{AF7DDEC5-BD87-41AA-A493-347213270249}" presName="circle6" presStyleLbl="node1" presStyleIdx="5" presStyleCnt="6" custScaleX="191067" custScaleY="120371"/>
      <dgm:spPr/>
      <dgm:t>
        <a:bodyPr/>
        <a:lstStyle/>
        <a:p>
          <a:endParaRPr lang="ru-RU"/>
        </a:p>
      </dgm:t>
    </dgm:pt>
    <dgm:pt modelId="{7090DE7C-2499-4B39-BEA0-CD52B4D58E7F}" type="pres">
      <dgm:prSet presAssocID="{AF7DDEC5-BD87-41AA-A493-347213270249}" presName="c6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904D54-F68A-416B-A0B1-7AABFC2D21BA}" type="presOf" srcId="{80CAC883-58FA-42C3-B59C-6E38EFFB2871}" destId="{DF4F9379-24AE-483D-BB99-A99BF4D58F03}" srcOrd="1" destOrd="0" presId="urn:microsoft.com/office/officeart/2005/8/layout/venn2"/>
    <dgm:cxn modelId="{7F8F6E9C-FF1D-45DE-A9FD-C852984636EA}" type="presOf" srcId="{CD472630-8630-41F4-B785-2910C3F538F3}" destId="{8921471C-30A1-40B5-97D8-BB375D289A63}" srcOrd="1" destOrd="0" presId="urn:microsoft.com/office/officeart/2005/8/layout/venn2"/>
    <dgm:cxn modelId="{C9809BAD-8923-42EE-8686-B49780A2D850}" srcId="{AF7DDEC5-BD87-41AA-A493-347213270249}" destId="{4F85C50E-7A09-4833-98C1-601B974A3742}" srcOrd="4" destOrd="0" parTransId="{CB29E836-9B6A-4DF2-8AD9-3DB6ACB28F39}" sibTransId="{AB13ADF8-8E22-4673-B1D3-5F4953853C05}"/>
    <dgm:cxn modelId="{6B2CC0DD-F0CD-4A8D-B38A-9D1811F540FF}" type="presOf" srcId="{712B2BFD-82B4-4197-9771-36B0B9978F01}" destId="{C77E5311-1610-43C5-85DD-DFE71B4BA3A3}" srcOrd="0" destOrd="0" presId="urn:microsoft.com/office/officeart/2005/8/layout/venn2"/>
    <dgm:cxn modelId="{29E39C5F-5027-4E74-9383-906885F09C77}" type="presOf" srcId="{A398AC46-7659-42AB-B48A-ED876909429C}" destId="{B49C86E7-94A9-46A5-85AF-BB45819FE193}" srcOrd="1" destOrd="0" presId="urn:microsoft.com/office/officeart/2005/8/layout/venn2"/>
    <dgm:cxn modelId="{D6EDB51B-8B88-4704-8715-EFF4DC513BA3}" type="presOf" srcId="{66EAA123-875E-4319-B14D-07C03FB685A5}" destId="{7AD81835-025F-4F23-B952-9A74C5C4601F}" srcOrd="1" destOrd="0" presId="urn:microsoft.com/office/officeart/2005/8/layout/venn2"/>
    <dgm:cxn modelId="{6CC5F922-E9B0-445D-8469-CFAA54EBBA55}" type="presOf" srcId="{4F85C50E-7A09-4833-98C1-601B974A3742}" destId="{1A877DE9-EBD1-4733-987D-8FE2E0690F44}" srcOrd="1" destOrd="0" presId="urn:microsoft.com/office/officeart/2005/8/layout/venn2"/>
    <dgm:cxn modelId="{65DAA41A-148F-4D5F-A128-11C8D1D4A47A}" srcId="{AF7DDEC5-BD87-41AA-A493-347213270249}" destId="{80CAC883-58FA-42C3-B59C-6E38EFFB2871}" srcOrd="3" destOrd="0" parTransId="{0973E4A2-A668-4F8F-9868-A02837C4E034}" sibTransId="{2CAC0E94-DDA1-42BE-AA25-EE4FC10B023A}"/>
    <dgm:cxn modelId="{10601445-AE91-43B4-AA67-65E6A3661B55}" srcId="{AF7DDEC5-BD87-41AA-A493-347213270249}" destId="{66EAA123-875E-4319-B14D-07C03FB685A5}" srcOrd="0" destOrd="0" parTransId="{EDEECE91-BC5A-41A7-89D5-B084AD83B4BD}" sibTransId="{D5AF27C8-D94C-4DD6-B7F3-275D0B74E2F3}"/>
    <dgm:cxn modelId="{3ABC3595-3867-4896-9A1E-3314417CB067}" type="presOf" srcId="{A398AC46-7659-42AB-B48A-ED876909429C}" destId="{CE3205E6-551A-454F-8D7A-B6D0F7B674B2}" srcOrd="0" destOrd="0" presId="urn:microsoft.com/office/officeart/2005/8/layout/venn2"/>
    <dgm:cxn modelId="{E9D372F6-D877-454B-8D05-926CCC78F00F}" type="presOf" srcId="{712B2BFD-82B4-4197-9771-36B0B9978F01}" destId="{7090DE7C-2499-4B39-BEA0-CD52B4D58E7F}" srcOrd="1" destOrd="0" presId="urn:microsoft.com/office/officeart/2005/8/layout/venn2"/>
    <dgm:cxn modelId="{8E4DCAE7-7E75-420F-ACEE-B54CFFC8D8F8}" srcId="{AF7DDEC5-BD87-41AA-A493-347213270249}" destId="{712B2BFD-82B4-4197-9771-36B0B9978F01}" srcOrd="5" destOrd="0" parTransId="{8D71AD82-E590-4310-A8DE-4DC471EF600C}" sibTransId="{2191CFAF-C62E-448F-A2D1-521896E265D6}"/>
    <dgm:cxn modelId="{0689EA2D-25AD-49D4-BF91-50D101462CCB}" type="presOf" srcId="{66EAA123-875E-4319-B14D-07C03FB685A5}" destId="{3934D9CA-9AD4-43FC-B4D1-185E31E5BB15}" srcOrd="0" destOrd="0" presId="urn:microsoft.com/office/officeart/2005/8/layout/venn2"/>
    <dgm:cxn modelId="{2E58E5D0-462B-4FC5-BC0B-3D26229D94CB}" srcId="{AF7DDEC5-BD87-41AA-A493-347213270249}" destId="{CD472630-8630-41F4-B785-2910C3F538F3}" srcOrd="1" destOrd="0" parTransId="{B8F95711-D672-4DCF-9558-BA56EE5A729C}" sibTransId="{8BAE00F8-DA35-472F-86B6-A93221D6D428}"/>
    <dgm:cxn modelId="{EB47C585-1D21-416C-A8C3-554DF876E623}" srcId="{AF7DDEC5-BD87-41AA-A493-347213270249}" destId="{A398AC46-7659-42AB-B48A-ED876909429C}" srcOrd="2" destOrd="0" parTransId="{CE24E9E7-B441-4FAE-BA2F-85670E2AC4AC}" sibTransId="{5FF13289-5E88-4C4A-8152-3E5691358360}"/>
    <dgm:cxn modelId="{FE1BF47E-FFA6-41E1-894B-363746B65A9D}" type="presOf" srcId="{80CAC883-58FA-42C3-B59C-6E38EFFB2871}" destId="{A6C18227-02DB-4889-B498-EB266D0E8884}" srcOrd="0" destOrd="0" presId="urn:microsoft.com/office/officeart/2005/8/layout/venn2"/>
    <dgm:cxn modelId="{D261F898-BED0-4957-B875-495DC2D79C17}" type="presOf" srcId="{CD472630-8630-41F4-B785-2910C3F538F3}" destId="{2F9BFC6C-0C92-495E-8895-E835958E941A}" srcOrd="0" destOrd="0" presId="urn:microsoft.com/office/officeart/2005/8/layout/venn2"/>
    <dgm:cxn modelId="{A945FA46-A830-4E3A-8584-251C4121C7C7}" type="presOf" srcId="{4F85C50E-7A09-4833-98C1-601B974A3742}" destId="{F670E68E-FCB4-4852-8D94-2FF9274CB280}" srcOrd="0" destOrd="0" presId="urn:microsoft.com/office/officeart/2005/8/layout/venn2"/>
    <dgm:cxn modelId="{52926B1B-FD6C-48EF-9AEF-04415740FA56}" type="presOf" srcId="{AF7DDEC5-BD87-41AA-A493-347213270249}" destId="{45D7B473-1AF5-4CB1-9265-F44029CC6084}" srcOrd="0" destOrd="0" presId="urn:microsoft.com/office/officeart/2005/8/layout/venn2"/>
    <dgm:cxn modelId="{A2F0756F-4A00-484E-8964-28B4089A6D6F}" type="presParOf" srcId="{45D7B473-1AF5-4CB1-9265-F44029CC6084}" destId="{0F763B73-B630-4040-869C-0F7123F54D48}" srcOrd="0" destOrd="0" presId="urn:microsoft.com/office/officeart/2005/8/layout/venn2"/>
    <dgm:cxn modelId="{EB638F59-501A-4534-8144-E33F1495BFB2}" type="presParOf" srcId="{0F763B73-B630-4040-869C-0F7123F54D48}" destId="{3934D9CA-9AD4-43FC-B4D1-185E31E5BB15}" srcOrd="0" destOrd="0" presId="urn:microsoft.com/office/officeart/2005/8/layout/venn2"/>
    <dgm:cxn modelId="{2D64AF06-7AC4-401F-8958-DECEEA4D5CD4}" type="presParOf" srcId="{0F763B73-B630-4040-869C-0F7123F54D48}" destId="{7AD81835-025F-4F23-B952-9A74C5C4601F}" srcOrd="1" destOrd="0" presId="urn:microsoft.com/office/officeart/2005/8/layout/venn2"/>
    <dgm:cxn modelId="{41558D11-047A-4342-A7B2-A0294794ED41}" type="presParOf" srcId="{45D7B473-1AF5-4CB1-9265-F44029CC6084}" destId="{E11313E7-1C2C-4A95-9D74-953A560201C3}" srcOrd="1" destOrd="0" presId="urn:microsoft.com/office/officeart/2005/8/layout/venn2"/>
    <dgm:cxn modelId="{E24BAFFD-E8AA-431D-B04A-DA5CE419BFFA}" type="presParOf" srcId="{E11313E7-1C2C-4A95-9D74-953A560201C3}" destId="{2F9BFC6C-0C92-495E-8895-E835958E941A}" srcOrd="0" destOrd="0" presId="urn:microsoft.com/office/officeart/2005/8/layout/venn2"/>
    <dgm:cxn modelId="{F01FE209-1003-4299-9F04-00CF40AA17B9}" type="presParOf" srcId="{E11313E7-1C2C-4A95-9D74-953A560201C3}" destId="{8921471C-30A1-40B5-97D8-BB375D289A63}" srcOrd="1" destOrd="0" presId="urn:microsoft.com/office/officeart/2005/8/layout/venn2"/>
    <dgm:cxn modelId="{EF320A50-C902-455C-9D7A-C7897B60C644}" type="presParOf" srcId="{45D7B473-1AF5-4CB1-9265-F44029CC6084}" destId="{3854D998-80A2-46DF-A036-DBE1EB39EC6E}" srcOrd="2" destOrd="0" presId="urn:microsoft.com/office/officeart/2005/8/layout/venn2"/>
    <dgm:cxn modelId="{88BB758E-FA74-4833-B9DE-E4435F31CE41}" type="presParOf" srcId="{3854D998-80A2-46DF-A036-DBE1EB39EC6E}" destId="{CE3205E6-551A-454F-8D7A-B6D0F7B674B2}" srcOrd="0" destOrd="0" presId="urn:microsoft.com/office/officeart/2005/8/layout/venn2"/>
    <dgm:cxn modelId="{6880BA85-C95E-4A3A-892A-02057B987803}" type="presParOf" srcId="{3854D998-80A2-46DF-A036-DBE1EB39EC6E}" destId="{B49C86E7-94A9-46A5-85AF-BB45819FE193}" srcOrd="1" destOrd="0" presId="urn:microsoft.com/office/officeart/2005/8/layout/venn2"/>
    <dgm:cxn modelId="{92A38E14-5B6B-40EB-ADB0-C3F7E1216984}" type="presParOf" srcId="{45D7B473-1AF5-4CB1-9265-F44029CC6084}" destId="{10D8241C-9098-4DB3-A8D1-D76D7AE26E4A}" srcOrd="3" destOrd="0" presId="urn:microsoft.com/office/officeart/2005/8/layout/venn2"/>
    <dgm:cxn modelId="{6B034A35-FE44-479B-AD9C-1EF23FA28475}" type="presParOf" srcId="{10D8241C-9098-4DB3-A8D1-D76D7AE26E4A}" destId="{A6C18227-02DB-4889-B498-EB266D0E8884}" srcOrd="0" destOrd="0" presId="urn:microsoft.com/office/officeart/2005/8/layout/venn2"/>
    <dgm:cxn modelId="{01E3364F-E3FE-4363-A519-E0A4A0D0554A}" type="presParOf" srcId="{10D8241C-9098-4DB3-A8D1-D76D7AE26E4A}" destId="{DF4F9379-24AE-483D-BB99-A99BF4D58F03}" srcOrd="1" destOrd="0" presId="urn:microsoft.com/office/officeart/2005/8/layout/venn2"/>
    <dgm:cxn modelId="{F67E7D3C-B8BE-4D4F-8627-786F86418BBF}" type="presParOf" srcId="{45D7B473-1AF5-4CB1-9265-F44029CC6084}" destId="{76C7C0B3-04BD-4811-9642-0DD35E9BD27B}" srcOrd="4" destOrd="0" presId="urn:microsoft.com/office/officeart/2005/8/layout/venn2"/>
    <dgm:cxn modelId="{29590F23-0CA7-4ED0-884A-4192B035AF9D}" type="presParOf" srcId="{76C7C0B3-04BD-4811-9642-0DD35E9BD27B}" destId="{F670E68E-FCB4-4852-8D94-2FF9274CB280}" srcOrd="0" destOrd="0" presId="urn:microsoft.com/office/officeart/2005/8/layout/venn2"/>
    <dgm:cxn modelId="{420EE383-7DCF-4A9B-84A6-F40DE1AC4E2B}" type="presParOf" srcId="{76C7C0B3-04BD-4811-9642-0DD35E9BD27B}" destId="{1A877DE9-EBD1-4733-987D-8FE2E0690F44}" srcOrd="1" destOrd="0" presId="urn:microsoft.com/office/officeart/2005/8/layout/venn2"/>
    <dgm:cxn modelId="{3127B0A2-301A-42FD-8D3C-E85F4DDBA6D9}" type="presParOf" srcId="{45D7B473-1AF5-4CB1-9265-F44029CC6084}" destId="{BF2EACDB-0999-4F58-811F-677812BAFA96}" srcOrd="5" destOrd="0" presId="urn:microsoft.com/office/officeart/2005/8/layout/venn2"/>
    <dgm:cxn modelId="{8EA5495F-C6DA-476A-A5BA-0CABF2AD83CE}" type="presParOf" srcId="{BF2EACDB-0999-4F58-811F-677812BAFA96}" destId="{C77E5311-1610-43C5-85DD-DFE71B4BA3A3}" srcOrd="0" destOrd="0" presId="urn:microsoft.com/office/officeart/2005/8/layout/venn2"/>
    <dgm:cxn modelId="{F6EA462D-194A-4E56-99AD-519247EFECB8}" type="presParOf" srcId="{BF2EACDB-0999-4F58-811F-677812BAFA96}" destId="{7090DE7C-2499-4B39-BEA0-CD52B4D58E7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A0C504-4CB2-462E-91BC-E9EB3ADA8A8D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</dgm:pt>
    <dgm:pt modelId="{40BAEF68-7246-4A93-BC36-1C4CAE669FB6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Рабочая                                   1) Центр познавательной активности (календарь природы, экспериментирование, </a:t>
          </a:r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ФЭМП, </a:t>
          </a:r>
          <a:r>
            <a: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речевое </a:t>
          </a:r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развитие, безопасность). </a:t>
          </a:r>
          <a:r>
            <a: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2) Центр настольно-печатных и развивающих игр. </a:t>
          </a:r>
        </a:p>
      </dgm:t>
    </dgm:pt>
    <dgm:pt modelId="{90868B95-34B6-4943-A019-AE5926C1B0F7}" type="parTrans" cxnId="{65C6BCD2-E674-4880-A6BD-EA1F1BD0E574}">
      <dgm:prSet/>
      <dgm:spPr/>
      <dgm:t>
        <a:bodyPr/>
        <a:lstStyle/>
        <a:p>
          <a:endParaRPr lang="ru-RU"/>
        </a:p>
      </dgm:t>
    </dgm:pt>
    <dgm:pt modelId="{6612CDCC-F253-4307-AB31-2524F21BD37B}" type="sibTrans" cxnId="{65C6BCD2-E674-4880-A6BD-EA1F1BD0E574}">
      <dgm:prSet/>
      <dgm:spPr/>
      <dgm:t>
        <a:bodyPr/>
        <a:lstStyle/>
        <a:p>
          <a:endParaRPr lang="ru-RU"/>
        </a:p>
      </dgm:t>
    </dgm:pt>
    <dgm:pt modelId="{6B834C01-D566-4A5E-AEC0-675F888088F8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Активная                                        1) Центр </a:t>
          </a:r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сюжетно-ролевых </a:t>
          </a:r>
          <a:r>
            <a: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 режиссерских игр </a:t>
          </a:r>
          <a:endParaRPr lang="ru-RU" sz="1800" b="1" dirty="0" smtClean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 Центр </a:t>
          </a:r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развития </a:t>
          </a:r>
          <a:r>
            <a: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самостоятельной деятельности детей (конструирование, художественно-эстетическое развитие, художественного слова, детское творчество, патриотическое воспитание) 3) Центр двигательной активности</a:t>
          </a:r>
        </a:p>
      </dgm:t>
    </dgm:pt>
    <dgm:pt modelId="{FC3E412B-F4D7-4406-B03F-C8BCA9973DC0}" type="parTrans" cxnId="{980512EC-F25B-495D-898D-792EBD04CBD1}">
      <dgm:prSet/>
      <dgm:spPr/>
      <dgm:t>
        <a:bodyPr/>
        <a:lstStyle/>
        <a:p>
          <a:endParaRPr lang="ru-RU"/>
        </a:p>
      </dgm:t>
    </dgm:pt>
    <dgm:pt modelId="{48A3238D-9B9F-4753-95CB-C2FFF600A1FD}" type="sibTrans" cxnId="{980512EC-F25B-495D-898D-792EBD04CBD1}">
      <dgm:prSet/>
      <dgm:spPr/>
      <dgm:t>
        <a:bodyPr/>
        <a:lstStyle/>
        <a:p>
          <a:endParaRPr lang="ru-RU"/>
        </a:p>
      </dgm:t>
    </dgm:pt>
    <dgm:pt modelId="{FF466877-3DBF-4E64-92B0-DC90EB883A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Спокойная                1) Центр отдыха, общения   </a:t>
          </a:r>
        </a:p>
      </dgm:t>
    </dgm:pt>
    <dgm:pt modelId="{96755989-006D-4249-A5D6-7E02FBBDFD84}" type="sibTrans" cxnId="{4353E5EE-6391-42D6-8BEE-31C0815C5095}">
      <dgm:prSet/>
      <dgm:spPr/>
      <dgm:t>
        <a:bodyPr/>
        <a:lstStyle/>
        <a:p>
          <a:endParaRPr lang="ru-RU"/>
        </a:p>
      </dgm:t>
    </dgm:pt>
    <dgm:pt modelId="{F7CC18BA-0AA5-4C24-8BFD-D5F2516630C7}" type="parTrans" cxnId="{4353E5EE-6391-42D6-8BEE-31C0815C5095}">
      <dgm:prSet/>
      <dgm:spPr/>
      <dgm:t>
        <a:bodyPr/>
        <a:lstStyle/>
        <a:p>
          <a:endParaRPr lang="ru-RU"/>
        </a:p>
      </dgm:t>
    </dgm:pt>
    <dgm:pt modelId="{56F54A0C-BE3C-4C7E-A029-4FEF5F9A962B}" type="pres">
      <dgm:prSet presAssocID="{07A0C504-4CB2-462E-91BC-E9EB3ADA8A8D}" presName="Name0" presStyleCnt="0">
        <dgm:presLayoutVars>
          <dgm:dir/>
          <dgm:resizeHandles val="exact"/>
        </dgm:presLayoutVars>
      </dgm:prSet>
      <dgm:spPr/>
    </dgm:pt>
    <dgm:pt modelId="{0C78DA89-5BB4-45C9-8471-E82AC823018A}" type="pres">
      <dgm:prSet presAssocID="{07A0C504-4CB2-462E-91BC-E9EB3ADA8A8D}" presName="bkgdShp" presStyleLbl="alignAccFollowNode1" presStyleIdx="0" presStyleCnt="1"/>
      <dgm:spPr/>
    </dgm:pt>
    <dgm:pt modelId="{6CDFA4D4-9E25-413F-B73B-F2B34F28F208}" type="pres">
      <dgm:prSet presAssocID="{07A0C504-4CB2-462E-91BC-E9EB3ADA8A8D}" presName="linComp" presStyleCnt="0"/>
      <dgm:spPr/>
    </dgm:pt>
    <dgm:pt modelId="{39E6D689-F5FC-48D5-A47D-3B42324A7A18}" type="pres">
      <dgm:prSet presAssocID="{40BAEF68-7246-4A93-BC36-1C4CAE669FB6}" presName="compNode" presStyleCnt="0"/>
      <dgm:spPr/>
    </dgm:pt>
    <dgm:pt modelId="{B745E3CD-EB0B-4614-A2A1-4EF47182A1F8}" type="pres">
      <dgm:prSet presAssocID="{40BAEF68-7246-4A93-BC36-1C4CAE669FB6}" presName="node" presStyleLbl="node1" presStyleIdx="0" presStyleCnt="3" custScaleX="110342" custScaleY="78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3E06C-0CB8-42BC-9056-683AAA5EE743}" type="pres">
      <dgm:prSet presAssocID="{40BAEF68-7246-4A93-BC36-1C4CAE669FB6}" presName="invisiNode" presStyleLbl="node1" presStyleIdx="0" presStyleCnt="3"/>
      <dgm:spPr/>
    </dgm:pt>
    <dgm:pt modelId="{7519A474-0A0A-4AD7-9781-544811B7B8CC}" type="pres">
      <dgm:prSet presAssocID="{40BAEF68-7246-4A93-BC36-1C4CAE669FB6}" presName="imagNode" presStyleLbl="fgImgPlace1" presStyleIdx="0" presStyleCnt="3" custScaleY="174168" custLinFactNeighborX="-576" custLinFactNeighborY="-16450"/>
      <dgm:spPr>
        <a:blipFill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80000"/>
                    </a14:imgEffect>
                  </a14:imgLayer>
                </a14:imgProps>
              </a:ext>
            </a:extLst>
          </a:blip>
          <a:srcRect/>
          <a:stretch>
            <a:fillRect t="-13000" b="-13000"/>
          </a:stretch>
        </a:blipFill>
        <a:effectLst>
          <a:outerShdw dist="50800" dir="5400000" algn="ctr" rotWithShape="0">
            <a:srgbClr val="000000">
              <a:alpha val="43137"/>
            </a:srgbClr>
          </a:outerShdw>
        </a:effectLst>
      </dgm:spPr>
    </dgm:pt>
    <dgm:pt modelId="{5E4FD2FE-3398-4A89-BD01-C7E32D6FD219}" type="pres">
      <dgm:prSet presAssocID="{6612CDCC-F253-4307-AB31-2524F21BD37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BB97F7B-2825-4426-B1CB-E20E35529CCC}" type="pres">
      <dgm:prSet presAssocID="{6B834C01-D566-4A5E-AEC0-675F888088F8}" presName="compNode" presStyleCnt="0"/>
      <dgm:spPr/>
    </dgm:pt>
    <dgm:pt modelId="{41A16AF0-38BB-4736-B6E0-ECC0B8B3017D}" type="pres">
      <dgm:prSet presAssocID="{6B834C01-D566-4A5E-AEC0-675F888088F8}" presName="node" presStyleLbl="node1" presStyleIdx="1" presStyleCnt="3" custScaleX="130847" custScaleY="83452" custLinFactNeighborX="-132" custLinFactNeighborY="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11C12-8C23-4BAA-92C4-49F16BD90217}" type="pres">
      <dgm:prSet presAssocID="{6B834C01-D566-4A5E-AEC0-675F888088F8}" presName="invisiNode" presStyleLbl="node1" presStyleIdx="1" presStyleCnt="3"/>
      <dgm:spPr/>
    </dgm:pt>
    <dgm:pt modelId="{CD77F132-09D1-4E87-A090-5B88673C7B2D}" type="pres">
      <dgm:prSet presAssocID="{6B834C01-D566-4A5E-AEC0-675F888088F8}" presName="imagNode" presStyleLbl="fgImgPlace1" presStyleIdx="1" presStyleCnt="3" custScaleY="169172" custLinFactNeighborX="480" custLinFactNeighborY="-24620"/>
      <dgm:spPr>
        <a:blipFill rotWithShape="1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80000"/>
                    </a14:imgEffect>
                  </a14:imgLayer>
                </a14:imgProps>
              </a:ext>
            </a:extLst>
          </a:blip>
          <a:srcRect/>
          <a:stretch>
            <a:fillRect l="-35000" r="-35000"/>
          </a:stretch>
        </a:blipFill>
      </dgm:spPr>
    </dgm:pt>
    <dgm:pt modelId="{998D2DC5-43EF-4BC3-B2AE-672D0D20B0E2}" type="pres">
      <dgm:prSet presAssocID="{48A3238D-9B9F-4753-95CB-C2FFF600A1F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4A54697-FDCE-464F-93BD-A6BF27BCA973}" type="pres">
      <dgm:prSet presAssocID="{FF466877-3DBF-4E64-92B0-DC90EB883A1B}" presName="compNode" presStyleCnt="0"/>
      <dgm:spPr/>
    </dgm:pt>
    <dgm:pt modelId="{7C70E2DF-F9B2-4913-A6C6-3B36A7863A39}" type="pres">
      <dgm:prSet presAssocID="{FF466877-3DBF-4E64-92B0-DC90EB883A1B}" presName="node" presStyleLbl="node1" presStyleIdx="2" presStyleCnt="3" custScaleX="85815" custScaleY="864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9CB69-1E6D-4CE3-BAC7-2FEFAFC522E5}" type="pres">
      <dgm:prSet presAssocID="{FF466877-3DBF-4E64-92B0-DC90EB883A1B}" presName="invisiNode" presStyleLbl="node1" presStyleIdx="2" presStyleCnt="3"/>
      <dgm:spPr/>
    </dgm:pt>
    <dgm:pt modelId="{79A0A8B3-5E83-489F-BA77-71F814B2CB8D}" type="pres">
      <dgm:prSet presAssocID="{FF466877-3DBF-4E64-92B0-DC90EB883A1B}" presName="imagNode" presStyleLbl="fgImgPlace1" presStyleIdx="2" presStyleCnt="3" custScaleY="166976" custLinFactNeighborX="-576" custLinFactNeighborY="-20630"/>
      <dgm:spPr>
        <a:blipFill rotWithShape="1"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80000"/>
                    </a14:imgEffect>
                  </a14:imgLayer>
                </a14:imgProps>
              </a:ext>
            </a:extLst>
          </a:blip>
          <a:srcRect/>
          <a:stretch>
            <a:fillRect l="-33000" r="-33000"/>
          </a:stretch>
        </a:blipFill>
      </dgm:spPr>
    </dgm:pt>
  </dgm:ptLst>
  <dgm:cxnLst>
    <dgm:cxn modelId="{E1C7DD62-16AD-404D-967A-44F22B450958}" type="presOf" srcId="{6612CDCC-F253-4307-AB31-2524F21BD37B}" destId="{5E4FD2FE-3398-4A89-BD01-C7E32D6FD219}" srcOrd="0" destOrd="0" presId="urn:microsoft.com/office/officeart/2005/8/layout/pList2"/>
    <dgm:cxn modelId="{980512EC-F25B-495D-898D-792EBD04CBD1}" srcId="{07A0C504-4CB2-462E-91BC-E9EB3ADA8A8D}" destId="{6B834C01-D566-4A5E-AEC0-675F888088F8}" srcOrd="1" destOrd="0" parTransId="{FC3E412B-F4D7-4406-B03F-C8BCA9973DC0}" sibTransId="{48A3238D-9B9F-4753-95CB-C2FFF600A1FD}"/>
    <dgm:cxn modelId="{65C6BCD2-E674-4880-A6BD-EA1F1BD0E574}" srcId="{07A0C504-4CB2-462E-91BC-E9EB3ADA8A8D}" destId="{40BAEF68-7246-4A93-BC36-1C4CAE669FB6}" srcOrd="0" destOrd="0" parTransId="{90868B95-34B6-4943-A019-AE5926C1B0F7}" sibTransId="{6612CDCC-F253-4307-AB31-2524F21BD37B}"/>
    <dgm:cxn modelId="{688EBD13-C5F8-4248-9E45-1F4A758FC10A}" type="presOf" srcId="{48A3238D-9B9F-4753-95CB-C2FFF600A1FD}" destId="{998D2DC5-43EF-4BC3-B2AE-672D0D20B0E2}" srcOrd="0" destOrd="0" presId="urn:microsoft.com/office/officeart/2005/8/layout/pList2"/>
    <dgm:cxn modelId="{DF97EDD0-23FD-405B-9F2E-3CEBCA2AF26A}" type="presOf" srcId="{6B834C01-D566-4A5E-AEC0-675F888088F8}" destId="{41A16AF0-38BB-4736-B6E0-ECC0B8B3017D}" srcOrd="0" destOrd="0" presId="urn:microsoft.com/office/officeart/2005/8/layout/pList2"/>
    <dgm:cxn modelId="{4353E5EE-6391-42D6-8BEE-31C0815C5095}" srcId="{07A0C504-4CB2-462E-91BC-E9EB3ADA8A8D}" destId="{FF466877-3DBF-4E64-92B0-DC90EB883A1B}" srcOrd="2" destOrd="0" parTransId="{F7CC18BA-0AA5-4C24-8BFD-D5F2516630C7}" sibTransId="{96755989-006D-4249-A5D6-7E02FBBDFD84}"/>
    <dgm:cxn modelId="{F6BD72E5-52F0-4BA4-B8D8-746AADE37A3F}" type="presOf" srcId="{40BAEF68-7246-4A93-BC36-1C4CAE669FB6}" destId="{B745E3CD-EB0B-4614-A2A1-4EF47182A1F8}" srcOrd="0" destOrd="0" presId="urn:microsoft.com/office/officeart/2005/8/layout/pList2"/>
    <dgm:cxn modelId="{3FF443A5-C6DA-40D4-B611-FBAF3E55B5A9}" type="presOf" srcId="{FF466877-3DBF-4E64-92B0-DC90EB883A1B}" destId="{7C70E2DF-F9B2-4913-A6C6-3B36A7863A39}" srcOrd="0" destOrd="0" presId="urn:microsoft.com/office/officeart/2005/8/layout/pList2"/>
    <dgm:cxn modelId="{97B904CB-8F36-431D-88C4-16B9115890F6}" type="presOf" srcId="{07A0C504-4CB2-462E-91BC-E9EB3ADA8A8D}" destId="{56F54A0C-BE3C-4C7E-A029-4FEF5F9A962B}" srcOrd="0" destOrd="0" presId="urn:microsoft.com/office/officeart/2005/8/layout/pList2"/>
    <dgm:cxn modelId="{CD56124D-BF63-4E4A-9923-C59F1FF539D0}" type="presParOf" srcId="{56F54A0C-BE3C-4C7E-A029-4FEF5F9A962B}" destId="{0C78DA89-5BB4-45C9-8471-E82AC823018A}" srcOrd="0" destOrd="0" presId="urn:microsoft.com/office/officeart/2005/8/layout/pList2"/>
    <dgm:cxn modelId="{9671CE78-786D-45F2-A27E-DDE1DC17D214}" type="presParOf" srcId="{56F54A0C-BE3C-4C7E-A029-4FEF5F9A962B}" destId="{6CDFA4D4-9E25-413F-B73B-F2B34F28F208}" srcOrd="1" destOrd="0" presId="urn:microsoft.com/office/officeart/2005/8/layout/pList2"/>
    <dgm:cxn modelId="{3CF3E366-CD63-4414-BFEE-E6FEA17A7FC9}" type="presParOf" srcId="{6CDFA4D4-9E25-413F-B73B-F2B34F28F208}" destId="{39E6D689-F5FC-48D5-A47D-3B42324A7A18}" srcOrd="0" destOrd="0" presId="urn:microsoft.com/office/officeart/2005/8/layout/pList2"/>
    <dgm:cxn modelId="{59DBF3A7-AE28-4F37-A347-681F39C56535}" type="presParOf" srcId="{39E6D689-F5FC-48D5-A47D-3B42324A7A18}" destId="{B745E3CD-EB0B-4614-A2A1-4EF47182A1F8}" srcOrd="0" destOrd="0" presId="urn:microsoft.com/office/officeart/2005/8/layout/pList2"/>
    <dgm:cxn modelId="{BCFAC278-B85C-447B-83D1-F85811CF5FD2}" type="presParOf" srcId="{39E6D689-F5FC-48D5-A47D-3B42324A7A18}" destId="{1033E06C-0CB8-42BC-9056-683AAA5EE743}" srcOrd="1" destOrd="0" presId="urn:microsoft.com/office/officeart/2005/8/layout/pList2"/>
    <dgm:cxn modelId="{572DCC27-0712-4862-9BD5-3A224E473D91}" type="presParOf" srcId="{39E6D689-F5FC-48D5-A47D-3B42324A7A18}" destId="{7519A474-0A0A-4AD7-9781-544811B7B8CC}" srcOrd="2" destOrd="0" presId="urn:microsoft.com/office/officeart/2005/8/layout/pList2"/>
    <dgm:cxn modelId="{B56DB96E-6432-4984-9AA2-50C5E368A994}" type="presParOf" srcId="{6CDFA4D4-9E25-413F-B73B-F2B34F28F208}" destId="{5E4FD2FE-3398-4A89-BD01-C7E32D6FD219}" srcOrd="1" destOrd="0" presId="urn:microsoft.com/office/officeart/2005/8/layout/pList2"/>
    <dgm:cxn modelId="{CA60E9FF-3A7C-4406-842A-24E5C91A0CC4}" type="presParOf" srcId="{6CDFA4D4-9E25-413F-B73B-F2B34F28F208}" destId="{1BB97F7B-2825-4426-B1CB-E20E35529CCC}" srcOrd="2" destOrd="0" presId="urn:microsoft.com/office/officeart/2005/8/layout/pList2"/>
    <dgm:cxn modelId="{40FBDBDB-75DC-40A7-B62D-4576B5B386AB}" type="presParOf" srcId="{1BB97F7B-2825-4426-B1CB-E20E35529CCC}" destId="{41A16AF0-38BB-4736-B6E0-ECC0B8B3017D}" srcOrd="0" destOrd="0" presId="urn:microsoft.com/office/officeart/2005/8/layout/pList2"/>
    <dgm:cxn modelId="{E1955979-7D7A-4EC7-A408-A27A7C1327AD}" type="presParOf" srcId="{1BB97F7B-2825-4426-B1CB-E20E35529CCC}" destId="{8F211C12-8C23-4BAA-92C4-49F16BD90217}" srcOrd="1" destOrd="0" presId="urn:microsoft.com/office/officeart/2005/8/layout/pList2"/>
    <dgm:cxn modelId="{04BB7F39-A25C-4DF4-9CBA-9726393BB8B1}" type="presParOf" srcId="{1BB97F7B-2825-4426-B1CB-E20E35529CCC}" destId="{CD77F132-09D1-4E87-A090-5B88673C7B2D}" srcOrd="2" destOrd="0" presId="urn:microsoft.com/office/officeart/2005/8/layout/pList2"/>
    <dgm:cxn modelId="{2F6D337C-6C12-4C20-90C9-95322FCF21B3}" type="presParOf" srcId="{6CDFA4D4-9E25-413F-B73B-F2B34F28F208}" destId="{998D2DC5-43EF-4BC3-B2AE-672D0D20B0E2}" srcOrd="3" destOrd="0" presId="urn:microsoft.com/office/officeart/2005/8/layout/pList2"/>
    <dgm:cxn modelId="{9C6B07F7-A87C-44EB-A5E9-5DF28F0640D4}" type="presParOf" srcId="{6CDFA4D4-9E25-413F-B73B-F2B34F28F208}" destId="{C4A54697-FDCE-464F-93BD-A6BF27BCA973}" srcOrd="4" destOrd="0" presId="urn:microsoft.com/office/officeart/2005/8/layout/pList2"/>
    <dgm:cxn modelId="{BC7039A0-B58D-47C5-AD63-5BD9598EFB61}" type="presParOf" srcId="{C4A54697-FDCE-464F-93BD-A6BF27BCA973}" destId="{7C70E2DF-F9B2-4913-A6C6-3B36A7863A39}" srcOrd="0" destOrd="0" presId="urn:microsoft.com/office/officeart/2005/8/layout/pList2"/>
    <dgm:cxn modelId="{99051320-8F0B-4F86-B58E-8862CDCA2CDF}" type="presParOf" srcId="{C4A54697-FDCE-464F-93BD-A6BF27BCA973}" destId="{4709CB69-1E6D-4CE3-BAC7-2FEFAFC522E5}" srcOrd="1" destOrd="0" presId="urn:microsoft.com/office/officeart/2005/8/layout/pList2"/>
    <dgm:cxn modelId="{BC06814D-6612-4CAB-8B95-4328AE00DF0E}" type="presParOf" srcId="{C4A54697-FDCE-464F-93BD-A6BF27BCA973}" destId="{79A0A8B3-5E83-489F-BA77-71F814B2CB8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B01AF7-A79A-4729-B429-16832069BB7B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125774E-0A7C-4876-ADEE-8AA457FBF862}">
      <dgm:prSet phldrT="[Текст]" custT="1"/>
      <dgm:spPr/>
      <dgm:t>
        <a:bodyPr/>
        <a:lstStyle/>
        <a:p>
          <a:r>
            <a:rPr lang="ru-RU" sz="2000" b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Тематичность</a:t>
          </a:r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информации</a:t>
          </a:r>
        </a:p>
      </dgm:t>
    </dgm:pt>
    <dgm:pt modelId="{D1CA83CA-46A1-4E05-B2A0-232532424B6B}" type="parTrans" cxnId="{D72EB563-6A6D-410A-928E-5855C0B78277}">
      <dgm:prSet/>
      <dgm:spPr/>
      <dgm:t>
        <a:bodyPr/>
        <a:lstStyle/>
        <a:p>
          <a:endParaRPr lang="ru-RU"/>
        </a:p>
      </dgm:t>
    </dgm:pt>
    <dgm:pt modelId="{B57C5514-A7C2-4A56-8471-DC417CF5DA63}" type="sibTrans" cxnId="{D72EB563-6A6D-410A-928E-5855C0B78277}">
      <dgm:prSet/>
      <dgm:spPr/>
      <dgm:t>
        <a:bodyPr/>
        <a:lstStyle/>
        <a:p>
          <a:endParaRPr lang="ru-RU"/>
        </a:p>
      </dgm:t>
    </dgm:pt>
    <dgm:pt modelId="{B20F5B21-E9B3-4327-A1F4-8ADAC22F9B53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Сменяемость информации в карманчиках </a:t>
          </a:r>
        </a:p>
      </dgm:t>
    </dgm:pt>
    <dgm:pt modelId="{C76E6B21-0E65-4B0C-97C0-FE34EC6C41A7}" type="parTrans" cxnId="{17E7D2A3-3766-49A0-8DBC-712399543EC3}">
      <dgm:prSet/>
      <dgm:spPr/>
      <dgm:t>
        <a:bodyPr/>
        <a:lstStyle/>
        <a:p>
          <a:endParaRPr lang="ru-RU"/>
        </a:p>
      </dgm:t>
    </dgm:pt>
    <dgm:pt modelId="{2CE896B7-280E-454A-A39C-6D02CA75C269}" type="sibTrans" cxnId="{17E7D2A3-3766-49A0-8DBC-712399543EC3}">
      <dgm:prSet/>
      <dgm:spPr/>
      <dgm:t>
        <a:bodyPr/>
        <a:lstStyle/>
        <a:p>
          <a:endParaRPr lang="ru-RU"/>
        </a:p>
      </dgm:t>
    </dgm:pt>
    <dgm:pt modelId="{574790E8-7677-4469-AFB7-6F9FE687711F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Образность </a:t>
          </a:r>
        </a:p>
      </dgm:t>
    </dgm:pt>
    <dgm:pt modelId="{3BDD54B1-B00A-4DE6-B11D-AAE07FB92F2E}" type="parTrans" cxnId="{7623EFD7-925C-4A13-A338-81F07B53E36A}">
      <dgm:prSet/>
      <dgm:spPr/>
      <dgm:t>
        <a:bodyPr/>
        <a:lstStyle/>
        <a:p>
          <a:endParaRPr lang="ru-RU"/>
        </a:p>
      </dgm:t>
    </dgm:pt>
    <dgm:pt modelId="{F0863FAC-9978-45AE-BCED-071749FB86C1}" type="sibTrans" cxnId="{7623EFD7-925C-4A13-A338-81F07B53E36A}">
      <dgm:prSet/>
      <dgm:spPr/>
      <dgm:t>
        <a:bodyPr/>
        <a:lstStyle/>
        <a:p>
          <a:endParaRPr lang="ru-RU"/>
        </a:p>
      </dgm:t>
    </dgm:pt>
    <dgm:pt modelId="{E95B0A66-9386-4C0E-9312-E95F4F878173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Обучающая </a:t>
          </a:r>
          <a:r>
            <a:rPr lang="ru-RU" sz="20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дополняемость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</a:p>
      </dgm:t>
    </dgm:pt>
    <dgm:pt modelId="{CDB548FE-2762-4BF2-A442-F7403CD1BA35}" type="parTrans" cxnId="{6E566A15-FA4E-4C1A-9D3F-183A82731B1E}">
      <dgm:prSet/>
      <dgm:spPr/>
      <dgm:t>
        <a:bodyPr/>
        <a:lstStyle/>
        <a:p>
          <a:endParaRPr lang="ru-RU"/>
        </a:p>
      </dgm:t>
    </dgm:pt>
    <dgm:pt modelId="{91BC0F5D-8B62-41E9-9760-5EF662175C66}" type="sibTrans" cxnId="{6E566A15-FA4E-4C1A-9D3F-183A82731B1E}">
      <dgm:prSet/>
      <dgm:spPr/>
      <dgm:t>
        <a:bodyPr/>
        <a:lstStyle/>
        <a:p>
          <a:endParaRPr lang="ru-RU"/>
        </a:p>
      </dgm:t>
    </dgm:pt>
    <dgm:pt modelId="{2BDABDE1-A42D-43B2-AEB1-2E238D83B27F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Красочность </a:t>
          </a:r>
        </a:p>
      </dgm:t>
    </dgm:pt>
    <dgm:pt modelId="{38B3BD2C-03F4-40A8-82BC-CC15A128FFB5}" type="parTrans" cxnId="{8A3328F5-8CC2-43B9-B179-E2ED476F1C08}">
      <dgm:prSet/>
      <dgm:spPr/>
      <dgm:t>
        <a:bodyPr/>
        <a:lstStyle/>
        <a:p>
          <a:endParaRPr lang="ru-RU"/>
        </a:p>
      </dgm:t>
    </dgm:pt>
    <dgm:pt modelId="{B7EF84BD-DFF1-4673-895E-32887912F39D}" type="sibTrans" cxnId="{8A3328F5-8CC2-43B9-B179-E2ED476F1C08}">
      <dgm:prSet/>
      <dgm:spPr/>
      <dgm:t>
        <a:bodyPr/>
        <a:lstStyle/>
        <a:p>
          <a:endParaRPr lang="ru-RU"/>
        </a:p>
      </dgm:t>
    </dgm:pt>
    <dgm:pt modelId="{32719AF3-DD6A-49F1-BABB-9966BDBD52E4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Безопасность</a:t>
          </a:r>
        </a:p>
      </dgm:t>
    </dgm:pt>
    <dgm:pt modelId="{637B33D7-EBEA-40C7-8BEB-68605843705B}" type="sibTrans" cxnId="{BFD4DAD7-C411-46C3-A300-22F3546781DF}">
      <dgm:prSet/>
      <dgm:spPr/>
      <dgm:t>
        <a:bodyPr/>
        <a:lstStyle/>
        <a:p>
          <a:endParaRPr lang="ru-RU"/>
        </a:p>
      </dgm:t>
    </dgm:pt>
    <dgm:pt modelId="{65B14629-C8A2-4606-8277-883056767738}" type="parTrans" cxnId="{BFD4DAD7-C411-46C3-A300-22F3546781DF}">
      <dgm:prSet/>
      <dgm:spPr/>
      <dgm:t>
        <a:bodyPr/>
        <a:lstStyle/>
        <a:p>
          <a:endParaRPr lang="ru-RU"/>
        </a:p>
      </dgm:t>
    </dgm:pt>
    <dgm:pt modelId="{34CB481E-B650-4A2C-B15C-61FFFC14C48B}" type="pres">
      <dgm:prSet presAssocID="{5CB01AF7-A79A-4729-B429-16832069BB7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167F16D-769A-415B-9E6B-E38F02D18FE5}" type="pres">
      <dgm:prSet presAssocID="{1125774E-0A7C-4876-ADEE-8AA457FBF862}" presName="composite" presStyleCnt="0"/>
      <dgm:spPr/>
    </dgm:pt>
    <dgm:pt modelId="{B97930A4-2DD4-4BF2-85AE-D91BA80DC527}" type="pres">
      <dgm:prSet presAssocID="{1125774E-0A7C-4876-ADEE-8AA457FBF862}" presName="Parent1" presStyleLbl="node1" presStyleIdx="0" presStyleCnt="6" custScaleX="166205" custScaleY="10966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EE348E-0203-4688-94CD-6044B12FB17C}" type="pres">
      <dgm:prSet presAssocID="{1125774E-0A7C-4876-ADEE-8AA457FBF862}" presName="Childtext1" presStyleLbl="revTx" presStyleIdx="0" presStyleCnt="3" custLinFactNeighborX="32480" custLinFactNeighborY="-18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A6191-F7CF-41FA-B4EC-C27642052AC7}" type="pres">
      <dgm:prSet presAssocID="{1125774E-0A7C-4876-ADEE-8AA457FBF862}" presName="BalanceSpacing" presStyleCnt="0"/>
      <dgm:spPr/>
    </dgm:pt>
    <dgm:pt modelId="{D0C02311-0347-48F8-B5CE-3B898002AA9F}" type="pres">
      <dgm:prSet presAssocID="{1125774E-0A7C-4876-ADEE-8AA457FBF862}" presName="BalanceSpacing1" presStyleCnt="0"/>
      <dgm:spPr/>
    </dgm:pt>
    <dgm:pt modelId="{BEECDC98-6DE1-4F25-A05A-0DFD995EC408}" type="pres">
      <dgm:prSet presAssocID="{B57C5514-A7C2-4A56-8471-DC417CF5DA63}" presName="Accent1Text" presStyleLbl="node1" presStyleIdx="1" presStyleCnt="6" custScaleX="129986" custLinFactNeighborX="-21586" custLinFactNeighborY="989"/>
      <dgm:spPr/>
      <dgm:t>
        <a:bodyPr/>
        <a:lstStyle/>
        <a:p>
          <a:endParaRPr lang="ru-RU"/>
        </a:p>
      </dgm:t>
    </dgm:pt>
    <dgm:pt modelId="{8D4D1357-88A2-495B-83C6-E502F158AC7F}" type="pres">
      <dgm:prSet presAssocID="{B57C5514-A7C2-4A56-8471-DC417CF5DA63}" presName="spaceBetweenRectangles" presStyleCnt="0"/>
      <dgm:spPr/>
    </dgm:pt>
    <dgm:pt modelId="{84D2A656-6D9E-481F-ACB4-FF0A5C984323}" type="pres">
      <dgm:prSet presAssocID="{574790E8-7677-4469-AFB7-6F9FE687711F}" presName="composite" presStyleCnt="0"/>
      <dgm:spPr/>
    </dgm:pt>
    <dgm:pt modelId="{29A79951-4558-49E7-87EA-D7AEAD932E83}" type="pres">
      <dgm:prSet presAssocID="{574790E8-7677-4469-AFB7-6F9FE687711F}" presName="Parent1" presStyleLbl="node1" presStyleIdx="2" presStyleCnt="6" custScaleX="142853" custLinFactNeighborX="-20450" custLinFactNeighborY="-409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3425A7-56AC-47A5-B021-7F231A760041}" type="pres">
      <dgm:prSet presAssocID="{574790E8-7677-4469-AFB7-6F9FE687711F}" presName="Childtext1" presStyleLbl="revTx" presStyleIdx="1" presStyleCnt="3" custScaleX="132908" custLinFactNeighborX="-49313" custLinFactNeighborY="61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265C9-5D84-46DF-AA53-A033B3DB285E}" type="pres">
      <dgm:prSet presAssocID="{574790E8-7677-4469-AFB7-6F9FE687711F}" presName="BalanceSpacing" presStyleCnt="0"/>
      <dgm:spPr/>
    </dgm:pt>
    <dgm:pt modelId="{307BA89C-DEDF-470E-9FF5-5282470EFC68}" type="pres">
      <dgm:prSet presAssocID="{574790E8-7677-4469-AFB7-6F9FE687711F}" presName="BalanceSpacing1" presStyleCnt="0"/>
      <dgm:spPr/>
    </dgm:pt>
    <dgm:pt modelId="{414F8D0D-84A3-4B4D-8485-C0ABE0F64A22}" type="pres">
      <dgm:prSet presAssocID="{F0863FAC-9978-45AE-BCED-071749FB86C1}" presName="Accent1Text" presStyleLbl="node1" presStyleIdx="3" presStyleCnt="6" custScaleX="120501"/>
      <dgm:spPr/>
      <dgm:t>
        <a:bodyPr/>
        <a:lstStyle/>
        <a:p>
          <a:endParaRPr lang="ru-RU"/>
        </a:p>
      </dgm:t>
    </dgm:pt>
    <dgm:pt modelId="{59CABF9D-60E7-4320-BB0C-FED9CA04FD33}" type="pres">
      <dgm:prSet presAssocID="{F0863FAC-9978-45AE-BCED-071749FB86C1}" presName="spaceBetweenRectangles" presStyleCnt="0"/>
      <dgm:spPr/>
    </dgm:pt>
    <dgm:pt modelId="{5C84174E-2448-4C8A-ABDD-8BD734FE9A3E}" type="pres">
      <dgm:prSet presAssocID="{32719AF3-DD6A-49F1-BABB-9966BDBD52E4}" presName="composite" presStyleCnt="0"/>
      <dgm:spPr/>
    </dgm:pt>
    <dgm:pt modelId="{92C5162D-1F53-4174-9744-68B0E5817C4D}" type="pres">
      <dgm:prSet presAssocID="{32719AF3-DD6A-49F1-BABB-9966BDBD52E4}" presName="Parent1" presStyleLbl="node1" presStyleIdx="4" presStyleCnt="6" custScaleX="15711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9219E7-BEB0-4B2B-9D17-806778A76416}" type="pres">
      <dgm:prSet presAssocID="{32719AF3-DD6A-49F1-BABB-9966BDBD52E4}" presName="Childtext1" presStyleLbl="revTx" presStyleIdx="2" presStyleCnt="3" custLinFactNeighborX="30318" custLinFactNeighborY="-131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65FAB-BE6A-4E26-987C-5F69C9F1053E}" type="pres">
      <dgm:prSet presAssocID="{32719AF3-DD6A-49F1-BABB-9966BDBD52E4}" presName="BalanceSpacing" presStyleCnt="0"/>
      <dgm:spPr/>
    </dgm:pt>
    <dgm:pt modelId="{3C552E0D-F361-443F-B290-F12C76AE15A0}" type="pres">
      <dgm:prSet presAssocID="{32719AF3-DD6A-49F1-BABB-9966BDBD52E4}" presName="BalanceSpacing1" presStyleCnt="0"/>
      <dgm:spPr/>
    </dgm:pt>
    <dgm:pt modelId="{26B24AAD-9B42-491F-B4D8-CACA3E84BDDB}" type="pres">
      <dgm:prSet presAssocID="{637B33D7-EBEA-40C7-8BEB-68605843705B}" presName="Accent1Text" presStyleLbl="node1" presStyleIdx="5" presStyleCnt="6" custScaleX="129050" custLinFactNeighborX="-21586" custLinFactNeighborY="-1977"/>
      <dgm:spPr/>
      <dgm:t>
        <a:bodyPr/>
        <a:lstStyle/>
        <a:p>
          <a:endParaRPr lang="ru-RU"/>
        </a:p>
      </dgm:t>
    </dgm:pt>
  </dgm:ptLst>
  <dgm:cxnLst>
    <dgm:cxn modelId="{82644286-2D2E-47A9-BFC0-7D5D9F6CF792}" type="presOf" srcId="{B57C5514-A7C2-4A56-8471-DC417CF5DA63}" destId="{BEECDC98-6DE1-4F25-A05A-0DFD995EC408}" srcOrd="0" destOrd="0" presId="urn:microsoft.com/office/officeart/2008/layout/AlternatingHexagons"/>
    <dgm:cxn modelId="{17E7D2A3-3766-49A0-8DBC-712399543EC3}" srcId="{1125774E-0A7C-4876-ADEE-8AA457FBF862}" destId="{B20F5B21-E9B3-4327-A1F4-8ADAC22F9B53}" srcOrd="0" destOrd="0" parTransId="{C76E6B21-0E65-4B0C-97C0-FE34EC6C41A7}" sibTransId="{2CE896B7-280E-454A-A39C-6D02CA75C269}"/>
    <dgm:cxn modelId="{18377252-E458-4FA2-8DCB-5E9091F3C6FD}" type="presOf" srcId="{F0863FAC-9978-45AE-BCED-071749FB86C1}" destId="{414F8D0D-84A3-4B4D-8485-C0ABE0F64A22}" srcOrd="0" destOrd="0" presId="urn:microsoft.com/office/officeart/2008/layout/AlternatingHexagons"/>
    <dgm:cxn modelId="{D72EB563-6A6D-410A-928E-5855C0B78277}" srcId="{5CB01AF7-A79A-4729-B429-16832069BB7B}" destId="{1125774E-0A7C-4876-ADEE-8AA457FBF862}" srcOrd="0" destOrd="0" parTransId="{D1CA83CA-46A1-4E05-B2A0-232532424B6B}" sibTransId="{B57C5514-A7C2-4A56-8471-DC417CF5DA63}"/>
    <dgm:cxn modelId="{1B8A4AE9-EA61-40CE-ABD5-B513497EECA5}" type="presOf" srcId="{5CB01AF7-A79A-4729-B429-16832069BB7B}" destId="{34CB481E-B650-4A2C-B15C-61FFFC14C48B}" srcOrd="0" destOrd="0" presId="urn:microsoft.com/office/officeart/2008/layout/AlternatingHexagons"/>
    <dgm:cxn modelId="{E2DB1959-4B52-41DB-9F6B-D3EC1AA13BF4}" type="presOf" srcId="{E95B0A66-9386-4C0E-9312-E95F4F878173}" destId="{B43425A7-56AC-47A5-B021-7F231A760041}" srcOrd="0" destOrd="0" presId="urn:microsoft.com/office/officeart/2008/layout/AlternatingHexagons"/>
    <dgm:cxn modelId="{1557A6F9-C9FE-4821-BE5B-AB69F31CFD05}" type="presOf" srcId="{32719AF3-DD6A-49F1-BABB-9966BDBD52E4}" destId="{92C5162D-1F53-4174-9744-68B0E5817C4D}" srcOrd="0" destOrd="0" presId="urn:microsoft.com/office/officeart/2008/layout/AlternatingHexagons"/>
    <dgm:cxn modelId="{8A3328F5-8CC2-43B9-B179-E2ED476F1C08}" srcId="{32719AF3-DD6A-49F1-BABB-9966BDBD52E4}" destId="{2BDABDE1-A42D-43B2-AEB1-2E238D83B27F}" srcOrd="0" destOrd="0" parTransId="{38B3BD2C-03F4-40A8-82BC-CC15A128FFB5}" sibTransId="{B7EF84BD-DFF1-4673-895E-32887912F39D}"/>
    <dgm:cxn modelId="{AC9F0C88-2B93-49A2-BFF1-9D5801463E09}" type="presOf" srcId="{637B33D7-EBEA-40C7-8BEB-68605843705B}" destId="{26B24AAD-9B42-491F-B4D8-CACA3E84BDDB}" srcOrd="0" destOrd="0" presId="urn:microsoft.com/office/officeart/2008/layout/AlternatingHexagons"/>
    <dgm:cxn modelId="{63CBADBF-B300-4EA6-93F4-699BBBC21569}" type="presOf" srcId="{2BDABDE1-A42D-43B2-AEB1-2E238D83B27F}" destId="{AA9219E7-BEB0-4B2B-9D17-806778A76416}" srcOrd="0" destOrd="0" presId="urn:microsoft.com/office/officeart/2008/layout/AlternatingHexagons"/>
    <dgm:cxn modelId="{6E566A15-FA4E-4C1A-9D3F-183A82731B1E}" srcId="{574790E8-7677-4469-AFB7-6F9FE687711F}" destId="{E95B0A66-9386-4C0E-9312-E95F4F878173}" srcOrd="0" destOrd="0" parTransId="{CDB548FE-2762-4BF2-A442-F7403CD1BA35}" sibTransId="{91BC0F5D-8B62-41E9-9760-5EF662175C66}"/>
    <dgm:cxn modelId="{8FD017CA-FCA1-4620-B826-7AAE08C2D825}" type="presOf" srcId="{B20F5B21-E9B3-4327-A1F4-8ADAC22F9B53}" destId="{96EE348E-0203-4688-94CD-6044B12FB17C}" srcOrd="0" destOrd="0" presId="urn:microsoft.com/office/officeart/2008/layout/AlternatingHexagons"/>
    <dgm:cxn modelId="{BFD4DAD7-C411-46C3-A300-22F3546781DF}" srcId="{5CB01AF7-A79A-4729-B429-16832069BB7B}" destId="{32719AF3-DD6A-49F1-BABB-9966BDBD52E4}" srcOrd="2" destOrd="0" parTransId="{65B14629-C8A2-4606-8277-883056767738}" sibTransId="{637B33D7-EBEA-40C7-8BEB-68605843705B}"/>
    <dgm:cxn modelId="{23D47C14-7DAA-49E2-8AC9-8B5456DD03DA}" type="presOf" srcId="{1125774E-0A7C-4876-ADEE-8AA457FBF862}" destId="{B97930A4-2DD4-4BF2-85AE-D91BA80DC527}" srcOrd="0" destOrd="0" presId="urn:microsoft.com/office/officeart/2008/layout/AlternatingHexagons"/>
    <dgm:cxn modelId="{7623EFD7-925C-4A13-A338-81F07B53E36A}" srcId="{5CB01AF7-A79A-4729-B429-16832069BB7B}" destId="{574790E8-7677-4469-AFB7-6F9FE687711F}" srcOrd="1" destOrd="0" parTransId="{3BDD54B1-B00A-4DE6-B11D-AAE07FB92F2E}" sibTransId="{F0863FAC-9978-45AE-BCED-071749FB86C1}"/>
    <dgm:cxn modelId="{5F8A18C9-9047-4749-895D-9A6B03BA2F1F}" type="presOf" srcId="{574790E8-7677-4469-AFB7-6F9FE687711F}" destId="{29A79951-4558-49E7-87EA-D7AEAD932E83}" srcOrd="0" destOrd="0" presId="urn:microsoft.com/office/officeart/2008/layout/AlternatingHexagons"/>
    <dgm:cxn modelId="{20A6A599-B237-4D73-BAA6-7D477952BC12}" type="presParOf" srcId="{34CB481E-B650-4A2C-B15C-61FFFC14C48B}" destId="{0167F16D-769A-415B-9E6B-E38F02D18FE5}" srcOrd="0" destOrd="0" presId="urn:microsoft.com/office/officeart/2008/layout/AlternatingHexagons"/>
    <dgm:cxn modelId="{8F306572-6090-42C3-B3EC-FEF5493B8BE3}" type="presParOf" srcId="{0167F16D-769A-415B-9E6B-E38F02D18FE5}" destId="{B97930A4-2DD4-4BF2-85AE-D91BA80DC527}" srcOrd="0" destOrd="0" presId="urn:microsoft.com/office/officeart/2008/layout/AlternatingHexagons"/>
    <dgm:cxn modelId="{06BCEE80-91DB-4F00-8842-C688D2EEBCB6}" type="presParOf" srcId="{0167F16D-769A-415B-9E6B-E38F02D18FE5}" destId="{96EE348E-0203-4688-94CD-6044B12FB17C}" srcOrd="1" destOrd="0" presId="urn:microsoft.com/office/officeart/2008/layout/AlternatingHexagons"/>
    <dgm:cxn modelId="{90C544A9-AAF9-49B0-9958-4E4CD904C4FC}" type="presParOf" srcId="{0167F16D-769A-415B-9E6B-E38F02D18FE5}" destId="{75FA6191-F7CF-41FA-B4EC-C27642052AC7}" srcOrd="2" destOrd="0" presId="urn:microsoft.com/office/officeart/2008/layout/AlternatingHexagons"/>
    <dgm:cxn modelId="{E5BFF32C-9174-42D8-B9C5-08C669D1F0B5}" type="presParOf" srcId="{0167F16D-769A-415B-9E6B-E38F02D18FE5}" destId="{D0C02311-0347-48F8-B5CE-3B898002AA9F}" srcOrd="3" destOrd="0" presId="urn:microsoft.com/office/officeart/2008/layout/AlternatingHexagons"/>
    <dgm:cxn modelId="{BBC42996-76F1-4127-AA88-7D2B90383D4E}" type="presParOf" srcId="{0167F16D-769A-415B-9E6B-E38F02D18FE5}" destId="{BEECDC98-6DE1-4F25-A05A-0DFD995EC408}" srcOrd="4" destOrd="0" presId="urn:microsoft.com/office/officeart/2008/layout/AlternatingHexagons"/>
    <dgm:cxn modelId="{28CBA9BE-8C33-49D4-AF41-28C121C3D4CB}" type="presParOf" srcId="{34CB481E-B650-4A2C-B15C-61FFFC14C48B}" destId="{8D4D1357-88A2-495B-83C6-E502F158AC7F}" srcOrd="1" destOrd="0" presId="urn:microsoft.com/office/officeart/2008/layout/AlternatingHexagons"/>
    <dgm:cxn modelId="{62353618-7C2A-4AC6-B4B6-E01014803394}" type="presParOf" srcId="{34CB481E-B650-4A2C-B15C-61FFFC14C48B}" destId="{84D2A656-6D9E-481F-ACB4-FF0A5C984323}" srcOrd="2" destOrd="0" presId="urn:microsoft.com/office/officeart/2008/layout/AlternatingHexagons"/>
    <dgm:cxn modelId="{A41ED75B-A9AA-42B7-B290-A4B16038E61A}" type="presParOf" srcId="{84D2A656-6D9E-481F-ACB4-FF0A5C984323}" destId="{29A79951-4558-49E7-87EA-D7AEAD932E83}" srcOrd="0" destOrd="0" presId="urn:microsoft.com/office/officeart/2008/layout/AlternatingHexagons"/>
    <dgm:cxn modelId="{3EAF9092-7C2E-42E3-A357-FCD01D55DEDD}" type="presParOf" srcId="{84D2A656-6D9E-481F-ACB4-FF0A5C984323}" destId="{B43425A7-56AC-47A5-B021-7F231A760041}" srcOrd="1" destOrd="0" presId="urn:microsoft.com/office/officeart/2008/layout/AlternatingHexagons"/>
    <dgm:cxn modelId="{3EAB1106-3724-4668-8E4C-B3645DC4BBFF}" type="presParOf" srcId="{84D2A656-6D9E-481F-ACB4-FF0A5C984323}" destId="{C18265C9-5D84-46DF-AA53-A033B3DB285E}" srcOrd="2" destOrd="0" presId="urn:microsoft.com/office/officeart/2008/layout/AlternatingHexagons"/>
    <dgm:cxn modelId="{57B27A89-5399-4C7B-82D1-374548D77C2A}" type="presParOf" srcId="{84D2A656-6D9E-481F-ACB4-FF0A5C984323}" destId="{307BA89C-DEDF-470E-9FF5-5282470EFC68}" srcOrd="3" destOrd="0" presId="urn:microsoft.com/office/officeart/2008/layout/AlternatingHexagons"/>
    <dgm:cxn modelId="{9F2E6920-37F1-4C6B-8BBE-0CE83B90266B}" type="presParOf" srcId="{84D2A656-6D9E-481F-ACB4-FF0A5C984323}" destId="{414F8D0D-84A3-4B4D-8485-C0ABE0F64A22}" srcOrd="4" destOrd="0" presId="urn:microsoft.com/office/officeart/2008/layout/AlternatingHexagons"/>
    <dgm:cxn modelId="{CCF022FA-C115-4BE0-9FE2-A388A1590CE3}" type="presParOf" srcId="{34CB481E-B650-4A2C-B15C-61FFFC14C48B}" destId="{59CABF9D-60E7-4320-BB0C-FED9CA04FD33}" srcOrd="3" destOrd="0" presId="urn:microsoft.com/office/officeart/2008/layout/AlternatingHexagons"/>
    <dgm:cxn modelId="{6F60D2E6-F0A1-424D-9DF5-DA702A1634ED}" type="presParOf" srcId="{34CB481E-B650-4A2C-B15C-61FFFC14C48B}" destId="{5C84174E-2448-4C8A-ABDD-8BD734FE9A3E}" srcOrd="4" destOrd="0" presId="urn:microsoft.com/office/officeart/2008/layout/AlternatingHexagons"/>
    <dgm:cxn modelId="{D19E6C2E-7221-4BC8-9BB4-3CA1D6BE4E92}" type="presParOf" srcId="{5C84174E-2448-4C8A-ABDD-8BD734FE9A3E}" destId="{92C5162D-1F53-4174-9744-68B0E5817C4D}" srcOrd="0" destOrd="0" presId="urn:microsoft.com/office/officeart/2008/layout/AlternatingHexagons"/>
    <dgm:cxn modelId="{3C3F8C16-F561-4EAE-A039-8AE630D2351E}" type="presParOf" srcId="{5C84174E-2448-4C8A-ABDD-8BD734FE9A3E}" destId="{AA9219E7-BEB0-4B2B-9D17-806778A76416}" srcOrd="1" destOrd="0" presId="urn:microsoft.com/office/officeart/2008/layout/AlternatingHexagons"/>
    <dgm:cxn modelId="{E7A0CA28-A1C8-43A6-8880-849A382D7E05}" type="presParOf" srcId="{5C84174E-2448-4C8A-ABDD-8BD734FE9A3E}" destId="{C4365FAB-BE6A-4E26-987C-5F69C9F1053E}" srcOrd="2" destOrd="0" presId="urn:microsoft.com/office/officeart/2008/layout/AlternatingHexagons"/>
    <dgm:cxn modelId="{1EB1CCDB-DAD2-4FB4-9872-51B129A34C76}" type="presParOf" srcId="{5C84174E-2448-4C8A-ABDD-8BD734FE9A3E}" destId="{3C552E0D-F361-443F-B290-F12C76AE15A0}" srcOrd="3" destOrd="0" presId="urn:microsoft.com/office/officeart/2008/layout/AlternatingHexagons"/>
    <dgm:cxn modelId="{78C32375-9211-453D-9159-8BB24F8E4223}" type="presParOf" srcId="{5C84174E-2448-4C8A-ABDD-8BD734FE9A3E}" destId="{26B24AAD-9B42-491F-B4D8-CACA3E84BDDB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2068F5-41CE-4CEB-BD1D-0105FD9E23C3}">
      <dsp:nvSpPr>
        <dsp:cNvPr id="0" name=""/>
        <dsp:cNvSpPr/>
      </dsp:nvSpPr>
      <dsp:spPr>
        <a:xfrm>
          <a:off x="798" y="19564"/>
          <a:ext cx="3436924" cy="4124309"/>
        </a:xfrm>
        <a:prstGeom prst="roundRect">
          <a:avLst>
            <a:gd name="adj" fmla="val 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6586" rIns="151130" bIns="0" numCol="1" spcCol="1270" anchor="t" anchorCtr="0">
          <a:noAutofit/>
        </a:bodyPr>
        <a:lstStyle/>
        <a:p>
          <a:pPr lvl="0" algn="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Образовательные</a:t>
          </a:r>
          <a:r>
            <a:rPr lang="ru-RU" sz="3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 rot="16200000">
        <a:off x="-1346475" y="1366838"/>
        <a:ext cx="3381934" cy="687384"/>
      </dsp:txXfrm>
    </dsp:sp>
    <dsp:sp modelId="{87BAE9B2-D85D-4396-B2CD-9E01E0D6EFC9}">
      <dsp:nvSpPr>
        <dsp:cNvPr id="0" name=""/>
        <dsp:cNvSpPr/>
      </dsp:nvSpPr>
      <dsp:spPr>
        <a:xfrm>
          <a:off x="688183" y="19564"/>
          <a:ext cx="2560509" cy="4124309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2009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и расширение представлений об объектах окружающего мира, знакомство с общественным устройством, социальными взаимоотношениями </a:t>
          </a:r>
        </a:p>
      </dsp:txBody>
      <dsp:txXfrm>
        <a:off x="688183" y="19564"/>
        <a:ext cx="2560509" cy="4124309"/>
      </dsp:txXfrm>
    </dsp:sp>
    <dsp:sp modelId="{F88AB2F8-1BCF-4E84-AFD0-14EE34C45912}">
      <dsp:nvSpPr>
        <dsp:cNvPr id="0" name=""/>
        <dsp:cNvSpPr/>
      </dsp:nvSpPr>
      <dsp:spPr>
        <a:xfrm>
          <a:off x="3558016" y="19564"/>
          <a:ext cx="3436924" cy="4124309"/>
        </a:xfrm>
        <a:prstGeom prst="roundRect">
          <a:avLst>
            <a:gd name="adj" fmla="val 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6586" rIns="151130" bIns="0" numCol="1" spcCol="1270" anchor="t" anchorCtr="0">
          <a:noAutofit/>
        </a:bodyPr>
        <a:lstStyle/>
        <a:p>
          <a:pPr lvl="0" algn="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Развивающие </a:t>
          </a:r>
        </a:p>
      </dsp:txBody>
      <dsp:txXfrm rot="16200000">
        <a:off x="2210741" y="1366838"/>
        <a:ext cx="3381934" cy="687384"/>
      </dsp:txXfrm>
    </dsp:sp>
    <dsp:sp modelId="{9F633ADF-86C3-4169-A69D-D25A1CBB877A}">
      <dsp:nvSpPr>
        <dsp:cNvPr id="0" name=""/>
        <dsp:cNvSpPr/>
      </dsp:nvSpPr>
      <dsp:spPr>
        <a:xfrm rot="5400000">
          <a:off x="3272112" y="3297820"/>
          <a:ext cx="606175" cy="515538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064F6C-6453-4F86-A094-B62B190F6909}">
      <dsp:nvSpPr>
        <dsp:cNvPr id="0" name=""/>
        <dsp:cNvSpPr/>
      </dsp:nvSpPr>
      <dsp:spPr>
        <a:xfrm>
          <a:off x="4245401" y="19564"/>
          <a:ext cx="2560509" cy="4124309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2009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психических  способностей, совершенствование мелкой моторики, координации движений, предметных действий - операций с различными объектами, инструментами и приборами, развитие речи, навыков самообслуживания  </a:t>
          </a:r>
        </a:p>
      </dsp:txBody>
      <dsp:txXfrm>
        <a:off x="4245401" y="19564"/>
        <a:ext cx="2560509" cy="4124309"/>
      </dsp:txXfrm>
    </dsp:sp>
    <dsp:sp modelId="{DED205B4-4445-47A8-86CD-547510A67BCD}">
      <dsp:nvSpPr>
        <dsp:cNvPr id="0" name=""/>
        <dsp:cNvSpPr/>
      </dsp:nvSpPr>
      <dsp:spPr>
        <a:xfrm>
          <a:off x="7115233" y="19564"/>
          <a:ext cx="3436924" cy="4124309"/>
        </a:xfrm>
        <a:prstGeom prst="roundRect">
          <a:avLst>
            <a:gd name="adj" fmla="val 5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6586" rIns="151130" bIns="0" numCol="1" spcCol="1270" anchor="t" anchorCtr="0">
          <a:noAutofit/>
        </a:bodyPr>
        <a:lstStyle/>
        <a:p>
          <a:pPr lvl="0" algn="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Воспитательные</a:t>
          </a:r>
          <a:r>
            <a:rPr lang="ru-RU" sz="3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 rot="16200000">
        <a:off x="5767958" y="1366838"/>
        <a:ext cx="3381934" cy="687384"/>
      </dsp:txXfrm>
    </dsp:sp>
    <dsp:sp modelId="{EA65679F-83E5-44A1-AEE2-6B5186912A38}">
      <dsp:nvSpPr>
        <dsp:cNvPr id="0" name=""/>
        <dsp:cNvSpPr/>
      </dsp:nvSpPr>
      <dsp:spPr>
        <a:xfrm rot="5400000">
          <a:off x="6829330" y="3297820"/>
          <a:ext cx="606175" cy="515538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104B41-8F3B-4FF7-BC16-6877550F9B29}">
      <dsp:nvSpPr>
        <dsp:cNvPr id="0" name=""/>
        <dsp:cNvSpPr/>
      </dsp:nvSpPr>
      <dsp:spPr>
        <a:xfrm>
          <a:off x="7802618" y="19564"/>
          <a:ext cx="2560509" cy="4124309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2009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положительной эмоциональной атмосферы в группе и сплоченности детского коллектива, формирование эстетического вкуса, нравственных качеств, социальной ответственности, любви к Родине, обучение правилам поведения</a:t>
          </a:r>
        </a:p>
      </dsp:txBody>
      <dsp:txXfrm>
        <a:off x="7802618" y="19564"/>
        <a:ext cx="2560509" cy="41243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34D9CA-9AD4-43FC-B4D1-185E31E5BB15}">
      <dsp:nvSpPr>
        <dsp:cNvPr id="0" name=""/>
        <dsp:cNvSpPr/>
      </dsp:nvSpPr>
      <dsp:spPr>
        <a:xfrm>
          <a:off x="2256829" y="-70525"/>
          <a:ext cx="7198442" cy="553926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Содержательная насыщенность </a:t>
          </a:r>
        </a:p>
      </dsp:txBody>
      <dsp:txXfrm>
        <a:off x="4506343" y="206438"/>
        <a:ext cx="2699415" cy="553926"/>
      </dsp:txXfrm>
    </dsp:sp>
    <dsp:sp modelId="{2F9BFC6C-0C92-495E-8895-E835958E941A}">
      <dsp:nvSpPr>
        <dsp:cNvPr id="0" name=""/>
        <dsp:cNvSpPr/>
      </dsp:nvSpPr>
      <dsp:spPr>
        <a:xfrm>
          <a:off x="2548652" y="725734"/>
          <a:ext cx="6614797" cy="477763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Трансформируемость</a:t>
          </a: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4429735" y="1000448"/>
        <a:ext cx="2852631" cy="549428"/>
      </dsp:txXfrm>
    </dsp:sp>
    <dsp:sp modelId="{CE3205E6-551A-454F-8D7A-B6D0F7B674B2}">
      <dsp:nvSpPr>
        <dsp:cNvPr id="0" name=""/>
        <dsp:cNvSpPr/>
      </dsp:nvSpPr>
      <dsp:spPr>
        <a:xfrm>
          <a:off x="2879382" y="1452324"/>
          <a:ext cx="5953337" cy="415534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Полифункциональость</a:t>
          </a: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4315624" y="1739043"/>
        <a:ext cx="3080852" cy="573437"/>
      </dsp:txXfrm>
    </dsp:sp>
    <dsp:sp modelId="{A6C18227-02DB-4889-B498-EB266D0E8884}">
      <dsp:nvSpPr>
        <dsp:cNvPr id="0" name=""/>
        <dsp:cNvSpPr/>
      </dsp:nvSpPr>
      <dsp:spPr>
        <a:xfrm>
          <a:off x="3715969" y="2332665"/>
          <a:ext cx="4280163" cy="322555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Вариативность</a:t>
          </a:r>
        </a:p>
      </dsp:txBody>
      <dsp:txXfrm>
        <a:off x="4700406" y="2622965"/>
        <a:ext cx="2311288" cy="580599"/>
      </dsp:txXfrm>
    </dsp:sp>
    <dsp:sp modelId="{F670E68E-FCB4-4852-8D94-2FF9274CB280}">
      <dsp:nvSpPr>
        <dsp:cNvPr id="0" name=""/>
        <dsp:cNvSpPr/>
      </dsp:nvSpPr>
      <dsp:spPr>
        <a:xfrm>
          <a:off x="4280174" y="3114652"/>
          <a:ext cx="3151753" cy="249247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Доступность </a:t>
          </a:r>
        </a:p>
      </dsp:txBody>
      <dsp:txXfrm>
        <a:off x="4831731" y="3426211"/>
        <a:ext cx="2048639" cy="623117"/>
      </dsp:txXfrm>
    </dsp:sp>
    <dsp:sp modelId="{C77E5311-1610-43C5-85DD-DFE71B4BA3A3}">
      <dsp:nvSpPr>
        <dsp:cNvPr id="0" name=""/>
        <dsp:cNvSpPr/>
      </dsp:nvSpPr>
      <dsp:spPr>
        <a:xfrm>
          <a:off x="4533087" y="3942873"/>
          <a:ext cx="2645927" cy="166691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Безопасность </a:t>
          </a:r>
        </a:p>
      </dsp:txBody>
      <dsp:txXfrm>
        <a:off x="4920574" y="4359603"/>
        <a:ext cx="1870953" cy="8334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78DA89-5BB4-45C9-8471-E82AC823018A}">
      <dsp:nvSpPr>
        <dsp:cNvPr id="0" name=""/>
        <dsp:cNvSpPr/>
      </dsp:nvSpPr>
      <dsp:spPr>
        <a:xfrm>
          <a:off x="0" y="0"/>
          <a:ext cx="11498094" cy="274593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19A474-0A0A-4AD7-9781-544811B7B8CC}">
      <dsp:nvSpPr>
        <dsp:cNvPr id="0" name=""/>
        <dsp:cNvSpPr/>
      </dsp:nvSpPr>
      <dsp:spPr>
        <a:xfrm>
          <a:off x="487736" y="-6423"/>
          <a:ext cx="2989389" cy="350719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80000"/>
                    </a14:imgEffect>
                  </a14:imgLayer>
                </a14:imgProps>
              </a:ext>
            </a:extLst>
          </a:blip>
          <a:srcRect/>
          <a:stretch>
            <a:fillRect t="-13000" b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dist="50800" dir="5400000" algn="ctr" rotWithShape="0">
            <a:srgbClr val="000000">
              <a:alpha val="43137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45E3CD-EB0B-4614-A2A1-4EF47182A1F8}">
      <dsp:nvSpPr>
        <dsp:cNvPr id="0" name=""/>
        <dsp:cNvSpPr/>
      </dsp:nvSpPr>
      <dsp:spPr>
        <a:xfrm rot="10800000">
          <a:off x="350374" y="3487926"/>
          <a:ext cx="3298552" cy="2620578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Рабочая                                   1) Центр познавательной активности (календарь природы, экспериментирование, </a:t>
          </a: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ФЭМП, </a:t>
          </a:r>
          <a:r>
            <a:rPr 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речевое </a:t>
          </a: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развитие, безопасность). </a:t>
          </a:r>
          <a:r>
            <a:rPr 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2) Центр настольно-печатных и развивающих игр. </a:t>
          </a:r>
        </a:p>
      </dsp:txBody>
      <dsp:txXfrm rot="10800000">
        <a:off x="430966" y="3487926"/>
        <a:ext cx="3137368" cy="2539986"/>
      </dsp:txXfrm>
    </dsp:sp>
    <dsp:sp modelId="{CD77F132-09D1-4E87-A090-5B88673C7B2D}">
      <dsp:nvSpPr>
        <dsp:cNvPr id="0" name=""/>
        <dsp:cNvSpPr/>
      </dsp:nvSpPr>
      <dsp:spPr>
        <a:xfrm>
          <a:off x="4423282" y="-26320"/>
          <a:ext cx="2989389" cy="340659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80000"/>
                    </a14:imgEffect>
                  </a14:imgLayer>
                </a14:imgProps>
              </a:ext>
            </a:extLst>
          </a:blip>
          <a:srcRect/>
          <a:stretch>
            <a:fillRect l="-35000" r="-3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A16AF0-38BB-4736-B6E0-ECC0B8B3017D}">
      <dsp:nvSpPr>
        <dsp:cNvPr id="0" name=""/>
        <dsp:cNvSpPr/>
      </dsp:nvSpPr>
      <dsp:spPr>
        <a:xfrm rot="10800000">
          <a:off x="3943919" y="3327631"/>
          <a:ext cx="3911526" cy="2800769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Активная                                        1) Центр </a:t>
          </a: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сюжетно-ролевых </a:t>
          </a:r>
          <a:r>
            <a:rPr 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 режиссерских игр </a:t>
          </a:r>
          <a:endParaRPr lang="ru-RU" sz="1800" b="1" kern="1200" dirty="0" smtClean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 Центр </a:t>
          </a: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развития </a:t>
          </a:r>
          <a:r>
            <a:rPr 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самостоятельной деятельности детей (конструирование, художественно-эстетическое развитие, художественного слова, детское творчество, патриотическое воспитание) 3) Центр двигательной активности</a:t>
          </a:r>
        </a:p>
      </dsp:txBody>
      <dsp:txXfrm rot="10800000">
        <a:off x="4030052" y="3327631"/>
        <a:ext cx="3739260" cy="2714636"/>
      </dsp:txXfrm>
    </dsp:sp>
    <dsp:sp modelId="{79A0A8B3-5E83-489F-BA77-71F814B2CB8D}">
      <dsp:nvSpPr>
        <dsp:cNvPr id="0" name=""/>
        <dsp:cNvSpPr/>
      </dsp:nvSpPr>
      <dsp:spPr>
        <a:xfrm>
          <a:off x="8141111" y="-40235"/>
          <a:ext cx="2989389" cy="336237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80000"/>
                    </a14:imgEffect>
                  </a14:imgLayer>
                </a14:imgProps>
              </a:ext>
            </a:extLst>
          </a:blip>
          <a:srcRect/>
          <a:stretch>
            <a:fillRect l="-33000" r="-3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70E2DF-F9B2-4913-A6C6-3B36A7863A39}">
      <dsp:nvSpPr>
        <dsp:cNvPr id="0" name=""/>
        <dsp:cNvSpPr/>
      </dsp:nvSpPr>
      <dsp:spPr>
        <a:xfrm rot="10800000">
          <a:off x="8370352" y="3241667"/>
          <a:ext cx="2565344" cy="2900648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Спокойная                1) Центр отдыха, общения   </a:t>
          </a:r>
        </a:p>
      </dsp:txBody>
      <dsp:txXfrm rot="10800000">
        <a:off x="8449245" y="3241667"/>
        <a:ext cx="2407558" cy="28217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7930A4-2DD4-4BF2-85AE-D91BA80DC527}">
      <dsp:nvSpPr>
        <dsp:cNvPr id="0" name=""/>
        <dsp:cNvSpPr/>
      </dsp:nvSpPr>
      <dsp:spPr>
        <a:xfrm rot="5400000">
          <a:off x="5072241" y="-340852"/>
          <a:ext cx="2158571" cy="2846149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Тематичность</a:t>
          </a: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информации</a:t>
          </a:r>
        </a:p>
      </dsp:txBody>
      <dsp:txXfrm rot="-5400000">
        <a:off x="5202810" y="362699"/>
        <a:ext cx="1897433" cy="1439047"/>
      </dsp:txXfrm>
    </dsp:sp>
    <dsp:sp modelId="{96EE348E-0203-4688-94CD-6044B12FB17C}">
      <dsp:nvSpPr>
        <dsp:cNvPr id="0" name=""/>
        <dsp:cNvSpPr/>
      </dsp:nvSpPr>
      <dsp:spPr>
        <a:xfrm>
          <a:off x="7773174" y="470422"/>
          <a:ext cx="2196638" cy="11809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Сменяемость информации в карманчиках </a:t>
          </a:r>
        </a:p>
      </dsp:txBody>
      <dsp:txXfrm>
        <a:off x="7773174" y="470422"/>
        <a:ext cx="2196638" cy="1180988"/>
      </dsp:txXfrm>
    </dsp:sp>
    <dsp:sp modelId="{BEECDC98-6DE1-4F25-A05A-0DFD995EC408}">
      <dsp:nvSpPr>
        <dsp:cNvPr id="0" name=""/>
        <dsp:cNvSpPr/>
      </dsp:nvSpPr>
      <dsp:spPr>
        <a:xfrm rot="5400000">
          <a:off x="2948296" y="-11272"/>
          <a:ext cx="1968313" cy="222592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3190478" y="445585"/>
        <a:ext cx="1483949" cy="1312209"/>
      </dsp:txXfrm>
    </dsp:sp>
    <dsp:sp modelId="{29A79951-4558-49E7-87EA-D7AEAD932E83}">
      <dsp:nvSpPr>
        <dsp:cNvPr id="0" name=""/>
        <dsp:cNvSpPr/>
      </dsp:nvSpPr>
      <dsp:spPr>
        <a:xfrm rot="5400000">
          <a:off x="4063808" y="1544381"/>
          <a:ext cx="1968313" cy="2446262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Образность </a:t>
          </a:r>
        </a:p>
      </dsp:txBody>
      <dsp:txXfrm rot="-5400000">
        <a:off x="4232544" y="2111407"/>
        <a:ext cx="1630842" cy="1312209"/>
      </dsp:txXfrm>
    </dsp:sp>
    <dsp:sp modelId="{B43425A7-56AC-47A5-B021-7F231A760041}">
      <dsp:nvSpPr>
        <dsp:cNvPr id="0" name=""/>
        <dsp:cNvSpPr/>
      </dsp:nvSpPr>
      <dsp:spPr>
        <a:xfrm>
          <a:off x="947241" y="2329944"/>
          <a:ext cx="2825330" cy="11809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Обучающая </a:t>
          </a:r>
          <a:r>
            <a:rPr lang="ru-RU" sz="20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дополняемость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</a:p>
      </dsp:txBody>
      <dsp:txXfrm>
        <a:off x="947241" y="2329944"/>
        <a:ext cx="2825330" cy="1180988"/>
      </dsp:txXfrm>
    </dsp:sp>
    <dsp:sp modelId="{414F8D0D-84A3-4B4D-8485-C0ABE0F64A22}">
      <dsp:nvSpPr>
        <dsp:cNvPr id="0" name=""/>
        <dsp:cNvSpPr/>
      </dsp:nvSpPr>
      <dsp:spPr>
        <a:xfrm rot="5400000">
          <a:off x="6263428" y="1816306"/>
          <a:ext cx="1968313" cy="206349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6559752" y="2191951"/>
        <a:ext cx="1375666" cy="1312209"/>
      </dsp:txXfrm>
    </dsp:sp>
    <dsp:sp modelId="{92C5162D-1F53-4174-9744-68B0E5817C4D}">
      <dsp:nvSpPr>
        <dsp:cNvPr id="0" name=""/>
        <dsp:cNvSpPr/>
      </dsp:nvSpPr>
      <dsp:spPr>
        <a:xfrm rot="5400000">
          <a:off x="5167369" y="3173507"/>
          <a:ext cx="1968313" cy="2690506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Безопасность</a:t>
          </a:r>
        </a:p>
      </dsp:txBody>
      <dsp:txXfrm rot="-5400000">
        <a:off x="5254691" y="3862655"/>
        <a:ext cx="1793670" cy="1312209"/>
      </dsp:txXfrm>
    </dsp:sp>
    <dsp:sp modelId="{AA9219E7-BEB0-4B2B-9D17-806778A76416}">
      <dsp:nvSpPr>
        <dsp:cNvPr id="0" name=""/>
        <dsp:cNvSpPr/>
      </dsp:nvSpPr>
      <dsp:spPr>
        <a:xfrm>
          <a:off x="7725683" y="3773297"/>
          <a:ext cx="2196638" cy="11809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Красочность </a:t>
          </a:r>
        </a:p>
      </dsp:txBody>
      <dsp:txXfrm>
        <a:off x="7725683" y="3773297"/>
        <a:ext cx="2196638" cy="1180988"/>
      </dsp:txXfrm>
    </dsp:sp>
    <dsp:sp modelId="{26B24AAD-9B42-491F-B4D8-CACA3E84BDDB}">
      <dsp:nvSpPr>
        <dsp:cNvPr id="0" name=""/>
        <dsp:cNvSpPr/>
      </dsp:nvSpPr>
      <dsp:spPr>
        <a:xfrm rot="5400000">
          <a:off x="2948296" y="3374899"/>
          <a:ext cx="1968313" cy="2209894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3195822" y="3823741"/>
        <a:ext cx="1473262" cy="1312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image" Target="../media/image9.png"/><Relationship Id="rId5" Type="http://schemas.openxmlformats.org/officeDocument/2006/relationships/diagramColors" Target="../diagrams/colors4.xml"/><Relationship Id="rId10" Type="http://schemas.openxmlformats.org/officeDocument/2006/relationships/image" Target="../media/image8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E4C55B-1C89-4F2F-B7D4-067076DC8C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тематических уголков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стендов в группе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80533D2-1FB7-4F62-8FDD-8C76D8FF82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2135746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Тумакова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 С.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кв. категории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695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D15151-9B0F-4E60-9C1D-D9D187971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1144250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9E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зона по </a:t>
            </a:r>
            <a:r>
              <a:rPr lang="ru-RU" sz="2800" dirty="0">
                <a:solidFill>
                  <a:srgbClr val="009E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 «Птицы и животные»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3F61C4E-5A75-4381-A005-97E57E983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1" y="704851"/>
            <a:ext cx="7435849" cy="5600699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режиссерских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игр» оснащен атрибутами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театрализованной деятельности «Маски животных».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развития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самостоятельной деятельности детей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конструктор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Зайкина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избушка», работы детей по лепке «Животные», раскраски «Птицы и животные».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двигательной активности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атрибуты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подвижных игр и эстафет: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Воробьи и автомобиль», «У медведя во бору»,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«Лисичка и курочка», «Зайка беленький сидит», «Перелетные птицы»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200" y="620711"/>
            <a:ext cx="3761318" cy="28209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0" y="3505200"/>
            <a:ext cx="4411133" cy="330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324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914BD0-D969-4C94-8758-3FEEA2E2D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0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9E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Спокойная зона по </a:t>
            </a:r>
            <a:r>
              <a:rPr lang="ru-RU" sz="2800" dirty="0">
                <a:solidFill>
                  <a:srgbClr val="009E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 «Птицы и животные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D6D6556-F2AC-45C4-9DAF-F896696D6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2114550"/>
            <a:ext cx="7315200" cy="405765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 и общения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настольный театр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Заюшкина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избушка», аудиозапись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«Голоса птиц», «Звуки лесных зверей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Сказки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«Волк и козлята», обр. А.Н. Толстого; «Кот, петух и лиса», обр. М.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Боголюбской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«Гуси-лебеди»;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Лиса и заяц», обр. В. Даля; «У страха глаза велики», обр. М. Серовой;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литература: «Крошка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Енот и Тот, кто сидит в пруду», пер. с англ. О. Образцовой;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песенка «Про жирафа».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1" y="596054"/>
            <a:ext cx="4019550" cy="30146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1" y="3878658"/>
            <a:ext cx="4641850" cy="261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51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CAA373-A2DC-4D0F-8027-901818B54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0"/>
            <a:ext cx="10439400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зона по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 «Быть здоровыми хотим»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1BCFA0F-0271-4DC5-A935-B7A19DA35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3145013"/>
            <a:ext cx="12191999" cy="213053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активности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плакат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 «Мы за здоровый образ жизни»;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водой «Чистая – грязная», «Что мокнет – что не мокнет», «Что пропускает воду» на предметах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одежды, беседы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темы: «Как я буду заботиться о своем здоровье», «Я расту сильным и здоровым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настольно-печатных и развивающих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игр»: дидактические игры: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 - нет», «Положи предмет гигиены на нужную полку», «Отбери предметы для сохранения здоровья» и др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безопасности»: демонстрационный материал «Береги здоровье».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EE7C5C4-5BA5-49AE-93ED-FC47A0017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422" y="964081"/>
            <a:ext cx="1079562" cy="13249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6872BE4-1EC8-48E2-B511-9A624FA86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25" y="1573853"/>
            <a:ext cx="2919360" cy="16406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B265B27-ED6B-49F3-B9F9-2966E7A6D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7612" y="881500"/>
            <a:ext cx="3062926" cy="22942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5FF0D21-277F-4CF1-9E35-ABC555B3CD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2500" y="905038"/>
            <a:ext cx="1579001" cy="22610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5596DF5-59E0-4C4D-BEF0-7D87929BA3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2500" y="1049236"/>
            <a:ext cx="1414498" cy="100193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149FC3D-2279-40F6-A7E3-DA5EAC9C6E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1178" y="947707"/>
            <a:ext cx="1371719" cy="17923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5C45D0A-C970-47C9-A314-2F77E55536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7086" y="5285230"/>
            <a:ext cx="3964914" cy="158648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DB401CC-71FE-410F-8DF5-7505847912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0639" y="5285230"/>
            <a:ext cx="3284607" cy="142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10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51E0FE-7185-40F6-8E8B-BCF855FF7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0"/>
            <a:ext cx="10553700" cy="91588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зона по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 «Быть здоровыми хотим»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2F647C-1314-4DE9-B439-B0CF34326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885949"/>
            <a:ext cx="6819899" cy="2794001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сюжетно-ролевых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режиссерских игр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атрибуты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игровым ситуациям: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 приеме у врача», «Парикмахерская».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«Центр развития самостоятельной деятельности детей»: раскраски, иллюстрации к сказке К.И. Чуковского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Мойдодыр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р.н.с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«Петушок и бобовое зернышко».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двигательной активности»: подвижные игры различной интенсивности на все группы мышц: «Поезд», «Удочка», «Самолеты», «Бег с препятствиями», «Кот и мыши» и др.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2C4B8FE-95D5-4D3A-A073-50A2F5D45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391" y="4525232"/>
            <a:ext cx="2772659" cy="220309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0D8A669-6494-46A4-A4AB-F53C87AFDD13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2" b="60614"/>
          <a:stretch/>
        </p:blipFill>
        <p:spPr bwMode="auto">
          <a:xfrm>
            <a:off x="1650184" y="660189"/>
            <a:ext cx="3536389" cy="902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E5994EB-01EB-4414-88A5-B1AF874C5F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2195" y="5142980"/>
            <a:ext cx="1370784" cy="15853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915885"/>
            <a:ext cx="4413956" cy="24828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125" y="3894092"/>
            <a:ext cx="5038631" cy="283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490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CCECE9-EA45-4CA7-BF9F-873A065F6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0"/>
            <a:ext cx="11239500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Спокойная зона по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 «Быть здоровыми хотим»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EB09595-E1FB-4891-974E-553637369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981201"/>
            <a:ext cx="12191999" cy="386715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 и общения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психологическая разгрузка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«Минуты тишины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«Информационный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стенд для родителей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рубрике «Консультации» на темы: «Использование лекарственных растений для оздоровления ребенка», «Профилактические прививки – здоровье в будущем»;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«Памятка»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«Здоровые стопы и детская обувь»;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передвижка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дня, как средство воспитания здорового ребенка»;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фото-коллаж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праздника «Папа, мама, я – спортивная семья».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913B074-6B3D-4D75-87F2-C3DE35652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635" y="4038600"/>
            <a:ext cx="4061804" cy="27417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0C35A50-8E61-45B3-89AF-3CFF9C50E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875" y="572085"/>
            <a:ext cx="3097625" cy="125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07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8ABF59-4DC5-4FA5-9DC4-A9B15BB91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200151"/>
            <a:ext cx="9603275" cy="4266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 оформленные уголки в группе создают у детей положительную мотивацию к посещению детского сада: им уютно в помещении группы, они выбирают зоны деятельности по своим возможностям и интересам. Занятия в уголках позволяют реализовать образовательные задачи: способствуют развитию мыслительных и практических способностей, активизируют фантазию и самостоятельность. Играя и занимаясь в тематических центрах, дети накапливают информационный, коммуникативный и чувственный опыт.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392E747-3EA0-444B-9815-1259AA3C1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687" y="4700776"/>
            <a:ext cx="6688625" cy="765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7325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C936D4-EF41-411D-BF0F-89C982438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123" y="272374"/>
            <a:ext cx="10797703" cy="138682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условий для успешного развития способностей воспитанников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20731212-1890-462C-9A42-6C366002A0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1853668"/>
              </p:ext>
            </p:extLst>
          </p:nvPr>
        </p:nvGraphicFramePr>
        <p:xfrm>
          <a:off x="1450975" y="2003898"/>
          <a:ext cx="10552957" cy="4163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1275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166447-42BB-4470-99D1-BF878EA22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45762"/>
            <a:ext cx="9603275" cy="104923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оформления тематических уголков и стендов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59BC83FE-E8D4-46EB-8649-52CCD45A1B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9756356"/>
              </p:ext>
            </p:extLst>
          </p:nvPr>
        </p:nvGraphicFramePr>
        <p:xfrm>
          <a:off x="194553" y="1094997"/>
          <a:ext cx="11712102" cy="5539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16656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2F043D-5C98-4FA1-B53B-1ACE893E5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0"/>
            <a:ext cx="9603275" cy="104923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Групповое пространство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70ABCF36-C936-4383-A5C2-4BF1B0B26A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43017"/>
              </p:ext>
            </p:extLst>
          </p:nvPr>
        </p:nvGraphicFramePr>
        <p:xfrm>
          <a:off x="330741" y="622569"/>
          <a:ext cx="11498094" cy="6102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9628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8BAD1A-F213-4975-9F41-892452699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750" y="0"/>
            <a:ext cx="11264630" cy="104923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стендового оформления группы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1D17C9D3-EC76-40E0-94AA-E9A7236E2D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7558242"/>
              </p:ext>
            </p:extLst>
          </p:nvPr>
        </p:nvGraphicFramePr>
        <p:xfrm>
          <a:off x="382621" y="661481"/>
          <a:ext cx="11426760" cy="55058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F242A1D-7208-460F-B297-D5208CC4E7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8869" y="1167415"/>
            <a:ext cx="1544631" cy="13053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A25046C-6A4A-4AFD-BE94-D0C228960B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7381" y="857250"/>
            <a:ext cx="1778583" cy="21100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53C08B9-C524-4CFB-AAA0-3A713FF8D2D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708" t="10411" r="3497" b="18080"/>
          <a:stretch/>
        </p:blipFill>
        <p:spPr>
          <a:xfrm>
            <a:off x="382619" y="2266950"/>
            <a:ext cx="2208182" cy="91588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468F321-864E-4E95-A7F8-F3F9954DFC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7895" y="2800351"/>
            <a:ext cx="1180755" cy="13092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36DB64A-6011-4570-98CF-F296F9CF9C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77021" y="4236791"/>
            <a:ext cx="2144303" cy="15301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1326E298-1511-4A5F-AD4B-08C4690CC8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66583" y="4632671"/>
            <a:ext cx="1676918" cy="117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21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986FF1-0D1C-4008-8CA9-B27150CCB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3287" y="0"/>
            <a:ext cx="10085425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ЗОНА по </a:t>
            </a:r>
            <a:r>
              <a:rPr lang="ru-RU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«МОЯ СЕМЬЯ»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790F34B-A8F4-4726-8097-60A991094F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761605"/>
            <a:ext cx="12191999" cy="229626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активности»: альбом «Семья» с сюжетными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картинками,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работа с родителями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 «Семейное древо», картинки «Мама, папа, я – дружная семья».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настольно-печатных и развивающих игр»: шнуровки с одеждой папы, мамы, бабушек и дедушек; карусель с лентами для бантиков, узелков; пособие лото «Семья», Д/игры: «Это я», «Чьи детки», «Чьи мамы»,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др.</a:t>
            </a:r>
          </a:p>
          <a:p>
            <a:pPr>
              <a:lnSpc>
                <a:spcPct val="10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безопасности»: дидактическая игра «Один дома», тематические картинки.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6D5CD19-5A50-4CB7-AC67-0751DDBC53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58" r="1166" b="18905"/>
          <a:stretch/>
        </p:blipFill>
        <p:spPr>
          <a:xfrm>
            <a:off x="4737299" y="3732273"/>
            <a:ext cx="6077414" cy="30948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5037CB-D429-4407-A145-6922C23F5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205" y="5297397"/>
            <a:ext cx="834120" cy="73866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059DDD1-6C88-4178-9AFF-A801F5D7B5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6200" y="5314985"/>
            <a:ext cx="889559" cy="73866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C4EED3F-9F2D-4DEB-8080-DDF746743A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1702" y="5316642"/>
            <a:ext cx="849315" cy="7194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3915E981-4F5F-4CA3-9852-4BB798E095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0656" y="3954389"/>
            <a:ext cx="1280797" cy="272119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2" y="3576539"/>
            <a:ext cx="3467935" cy="25380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688" y="5081086"/>
            <a:ext cx="2539691" cy="174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01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EEF8A5-D38F-4792-B957-4DBE99719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668" y="0"/>
            <a:ext cx="10651382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зона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теме: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семья»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3BBD10-B413-4CB7-8C18-2A862105B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32946" y="739302"/>
            <a:ext cx="12367097" cy="2656209"/>
          </a:xfrm>
        </p:spPr>
        <p:txBody>
          <a:bodyPr>
            <a:normAutofit fontScale="92500" lnSpcReduction="20000"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сюжетно-ролевых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режиссерских игр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атрибуты 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игровым ситуациям «Семья», «Дочки - матери»: Выходной всей семьей; Мама кормит малыша; Идем в гости; Идем за покупками; Стираем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одежду.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развития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самостоятельной деятельности детей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поделка -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для бабушек и дедушек; раскрашивание детских ладошек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потешки, рисование,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 «Конфеты для бабушки»;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пазлы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персонажами сказки «Репка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двигательной активности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картотека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пальчиковых, артикуляционных игр,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подборка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подвижных игр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всей семьи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«Жмурки», «Доползи до шарика», «Прокати мяч в воротца», «Не дай шарику упасть»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B49EC0F-667F-42AE-9B43-18430EC73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71" y="3721440"/>
            <a:ext cx="4449159" cy="30562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22A20F2-9756-441F-8278-AB5168F79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210" y="4289307"/>
            <a:ext cx="842894" cy="6342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776F8EE-A8A6-4161-AF94-0301F06890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71" y="3795553"/>
            <a:ext cx="5002298" cy="298213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AC619F6-9AA6-477C-8A69-E802CFD391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710" t="33056" r="24112" b="7241"/>
          <a:stretch/>
        </p:blipFill>
        <p:spPr>
          <a:xfrm>
            <a:off x="8763000" y="3823572"/>
            <a:ext cx="1690391" cy="300762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7C1CD6C-1108-4EE4-8881-092CDF2489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2038" y="5124450"/>
            <a:ext cx="524424" cy="70020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3F82F71-0508-4C1A-A72B-F5236A7359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7530" y="3864467"/>
            <a:ext cx="1302080" cy="8720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09FA0D0-1274-4F01-B3D1-EE384D77F7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77530" y="4953857"/>
            <a:ext cx="1228596" cy="84299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574CE2E-2B20-420D-BE92-B9EFF5A5F5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16371" y="5917305"/>
            <a:ext cx="1228596" cy="67304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C28C2317-A486-4429-8499-D0BB5717B3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67921" y="3937265"/>
            <a:ext cx="1054699" cy="152413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BCF84C56-08A0-46F1-9B59-D6F7061029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22950" y="4824812"/>
            <a:ext cx="744640" cy="49633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F2E464D7-B3B5-481A-8E40-CC32EDD1E83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01247" y="5461397"/>
            <a:ext cx="988046" cy="127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80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A2FC87-7298-4A41-9108-1A99581ED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848" y="0"/>
            <a:ext cx="10758790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спокойная зона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теме:«</a:t>
            </a:r>
            <a:r>
              <a:rPr lang="ru-RU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семья»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A3F5B0-6B87-4FF9-926D-84A756BA4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5388"/>
            <a:ext cx="12192000" cy="254517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отдыха 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тематической подборки народных и авторских произведений: «Кто живет у нас в квартире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 с иллюстрациями «Сорока - ворона», «Колыбельные», сказки «Три медведя», «Волк и семеро козлят», Л. Толстого «Рассказы для маленьких детей», стихи «Его семья» и др. »,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поздравления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днем рождения.</a:t>
            </a:r>
          </a:p>
          <a:p>
            <a:pPr>
              <a:lnSpc>
                <a:spcPct val="11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стенд для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родителей: рекомендации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сохранению здоровой психологической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семье;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творчества «Наше мастерство»: «Сувениры для бабушки», стенд – коллаж на тему: «Пусть всегда будет мама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6644E44-E01C-459A-8BCA-1CE67FDC9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7999" y="3733800"/>
            <a:ext cx="4143048" cy="295639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7739839-F99E-4748-B284-5048A689F9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8" r="11517"/>
          <a:stretch/>
        </p:blipFill>
        <p:spPr>
          <a:xfrm>
            <a:off x="4282183" y="5342695"/>
            <a:ext cx="3683651" cy="13632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4EED6B4-C973-452C-A160-290F5F819B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1312" b="9315"/>
          <a:stretch/>
        </p:blipFill>
        <p:spPr>
          <a:xfrm>
            <a:off x="40953" y="3745905"/>
            <a:ext cx="4283397" cy="29563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2F95C8B-82A5-4DAC-907B-D05D264839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4557" y="3964601"/>
            <a:ext cx="1242885" cy="137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52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79D8B1-C428-4A1F-9C10-BB27DC547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0"/>
            <a:ext cx="10572750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9E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зона по </a:t>
            </a:r>
            <a:r>
              <a:rPr lang="ru-RU" sz="2800" dirty="0">
                <a:solidFill>
                  <a:srgbClr val="009E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 «Птицы и животные»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78706A3-C50D-49AD-9F25-27381FA59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838200"/>
            <a:ext cx="10115550" cy="5448299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познавательной активности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демонстрационный материал: «Животные жарких стран», познавательный стенд «Календарь погоды»,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лепбук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«Птицы и животные» 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настольно-печатных и развивающих игр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дидактические игры «Животные и их детеныши», «Домашние животные» и др.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безопасности»: картинки «Правила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 в лесу», «Инструкция поведения в зоопарке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094EF48-4E6A-4C46-B910-13ACF339D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6724" y="2201644"/>
            <a:ext cx="1149686" cy="7149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657" y="3650252"/>
            <a:ext cx="3862948" cy="292199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EFA8E91-DE81-41A1-AE1E-1BBB4A2290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31" b="10673"/>
          <a:stretch/>
        </p:blipFill>
        <p:spPr>
          <a:xfrm>
            <a:off x="8102259" y="2974110"/>
            <a:ext cx="2076448" cy="382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466450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2829</TotalTime>
  <Words>1109</Words>
  <Application>Microsoft Office PowerPoint</Application>
  <PresentationFormat>Широкоэкранный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Gill Sans MT</vt:lpstr>
      <vt:lpstr>Times New Roman</vt:lpstr>
      <vt:lpstr>Галерея</vt:lpstr>
      <vt:lpstr>Оформление тематических уголков  и стендов в группе</vt:lpstr>
      <vt:lpstr>Цель: создание условий для успешного развития способностей воспитанников задачи </vt:lpstr>
      <vt:lpstr>Принципы оформления тематических уголков и стендов</vt:lpstr>
      <vt:lpstr>Групповое пространство</vt:lpstr>
      <vt:lpstr>Преимущества стендового оформления группы</vt:lpstr>
      <vt:lpstr>РАБОЧАЯ ЗОНА по ТЕМе: «МОЯ СЕМЬЯ»</vt:lpstr>
      <vt:lpstr>активная зона по теме: «Моя семья»</vt:lpstr>
      <vt:lpstr>спокойная зона по теме:«Моя семья»</vt:lpstr>
      <vt:lpstr>Рабочая зона по теме «Птицы и животные»</vt:lpstr>
      <vt:lpstr>Активная зона по теме «Птицы и животные»</vt:lpstr>
      <vt:lpstr>Спокойная зона по теме «Птицы и животные</vt:lpstr>
      <vt:lpstr>Рабочая зона по теме «Быть здоровыми хотим»</vt:lpstr>
      <vt:lpstr>Активная зона по теме «Быть здоровыми хотим»</vt:lpstr>
      <vt:lpstr>Спокойная зона по теме «Быть здоровыми хотим»</vt:lpstr>
      <vt:lpstr>Выводы  грамотно оформленные уголки в группе создают у детей положительную мотивацию к посещению детского сада: им уютно в помещении группы, они выбирают зоны деятельности по своим возможностям и интересам. Занятия в уголках позволяют реализовать образовательные задачи: способствуют развитию мыслительных и практических способностей, активизируют фантазию и самостоятельность. Играя и занимаясь в тематических центрах, дети накапливают информационный, коммуникативный и чувственный опыт.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Оформление тематических уголков и стендов в группе</dc:title>
  <dc:creator>Алла Смирнова</dc:creator>
  <cp:lastModifiedBy>Юлия</cp:lastModifiedBy>
  <cp:revision>111</cp:revision>
  <dcterms:created xsi:type="dcterms:W3CDTF">2020-12-13T08:25:32Z</dcterms:created>
  <dcterms:modified xsi:type="dcterms:W3CDTF">2021-03-09T15:14:31Z</dcterms:modified>
</cp:coreProperties>
</file>