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24" d="100"/>
          <a:sy n="124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047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990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02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1135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875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3755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14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70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930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80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70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807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10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302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3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123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8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ECB39E-9582-4227-A85F-134F0807DA87}" type="datetimeFigureOut">
              <a:rPr lang="en-US" smtClean="0"/>
              <a:t>5/6/2023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E48AE-0159-49D4-A81C-6E3F84134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6707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jpe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image" Target="../media/image6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3.wmf"/><Relationship Id="rId5" Type="http://schemas.openxmlformats.org/officeDocument/2006/relationships/image" Target="../media/image8.png"/><Relationship Id="rId15" Type="http://schemas.openxmlformats.org/officeDocument/2006/relationships/image" Target="../media/image17.png"/><Relationship Id="rId10" Type="http://schemas.openxmlformats.org/officeDocument/2006/relationships/image" Target="../media/image12.wmf"/><Relationship Id="rId4" Type="http://schemas.microsoft.com/office/2007/relationships/hdphoto" Target="../media/hdphoto1.wdp"/><Relationship Id="rId9" Type="http://schemas.microsoft.com/office/2007/relationships/hdphoto" Target="../media/hdphoto2.wdp"/><Relationship Id="rId1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image" Target="../media/image10.png"/><Relationship Id="rId10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wmf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4.jpeg"/><Relationship Id="rId4" Type="http://schemas.openxmlformats.org/officeDocument/2006/relationships/image" Target="../media/image13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5.jpeg"/><Relationship Id="rId5" Type="http://schemas.openxmlformats.org/officeDocument/2006/relationships/image" Target="../media/image10.png"/><Relationship Id="rId15" Type="http://schemas.openxmlformats.org/officeDocument/2006/relationships/image" Target="../media/image19.png"/><Relationship Id="rId10" Type="http://schemas.openxmlformats.org/officeDocument/2006/relationships/image" Target="../media/image14.jpeg"/><Relationship Id="rId4" Type="http://schemas.openxmlformats.org/officeDocument/2006/relationships/image" Target="../media/image9.png"/><Relationship Id="rId9" Type="http://schemas.openxmlformats.org/officeDocument/2006/relationships/image" Target="../media/image13.wmf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12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4.jpeg"/><Relationship Id="rId4" Type="http://schemas.openxmlformats.org/officeDocument/2006/relationships/image" Target="../media/image9.png"/><Relationship Id="rId9" Type="http://schemas.openxmlformats.org/officeDocument/2006/relationships/image" Target="../media/image13.wmf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12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7.png"/><Relationship Id="rId5" Type="http://schemas.openxmlformats.org/officeDocument/2006/relationships/image" Target="../media/image10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12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7.png"/><Relationship Id="rId5" Type="http://schemas.openxmlformats.org/officeDocument/2006/relationships/image" Target="../media/image10.png"/><Relationship Id="rId10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020" l="0" r="995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493" y="3102874"/>
            <a:ext cx="763916" cy="630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97" y="5867891"/>
            <a:ext cx="872157" cy="716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441240"/>
            <a:ext cx="1070441" cy="730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88" b="96705" l="1220" r="987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4418389"/>
            <a:ext cx="1008797" cy="1268035"/>
          </a:xfrm>
          <a:prstGeom prst="rect">
            <a:avLst/>
          </a:prstGeom>
        </p:spPr>
      </p:pic>
      <p:pic>
        <p:nvPicPr>
          <p:cNvPr id="10" name="Picture 5" descr="C:\Users\alexia\AppData\Local\Microsoft\Windows\Temporary Internet Files\Content.IE5\S49FVECT\MC900057021[1]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7940372">
            <a:off x="2883177" y="4972469"/>
            <a:ext cx="1262270" cy="1427909"/>
          </a:xfrm>
          <a:prstGeom prst="rect">
            <a:avLst/>
          </a:prstGeom>
          <a:noFill/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11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3" name="Immagine 31" descr="socks 1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487" b="18825"/>
          <a:stretch>
            <a:fillRect/>
          </a:stretch>
        </p:blipFill>
        <p:spPr>
          <a:xfrm>
            <a:off x="8673198" y="4341258"/>
            <a:ext cx="776279" cy="6991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2510555"/>
            <a:ext cx="781830" cy="12447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6" name="Рисунок 15" descr="b7e8049ced14a145e3af1f54eb45c830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2371207">
            <a:off x="1035509" y="2904897"/>
            <a:ext cx="459923" cy="824424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35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6593" y="4533900"/>
            <a:ext cx="5319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banana is missing!</a:t>
            </a:r>
          </a:p>
        </p:txBody>
      </p:sp>
      <p:pic>
        <p:nvPicPr>
          <p:cNvPr id="4" name="Рисунок 3" descr="b7e8049ced14a145e3af1f54eb45c83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371207">
            <a:off x="5283065" y="420919"/>
            <a:ext cx="2158120" cy="386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48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97" y="5867891"/>
            <a:ext cx="872157" cy="716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441240"/>
            <a:ext cx="1070441" cy="730335"/>
          </a:xfrm>
          <a:prstGeom prst="rect">
            <a:avLst/>
          </a:prstGeom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6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2510555"/>
            <a:ext cx="781830" cy="12447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55373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00918" y="4705350"/>
            <a:ext cx="5319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bag is missing!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88" b="96705" l="1220" r="987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428" y="392415"/>
            <a:ext cx="3294797" cy="414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99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97" y="5867891"/>
            <a:ext cx="872157" cy="716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441240"/>
            <a:ext cx="1070441" cy="730335"/>
          </a:xfrm>
          <a:prstGeom prst="rect">
            <a:avLst/>
          </a:prstGeom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6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44380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518" y="5019675"/>
            <a:ext cx="5319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cat is missing!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685" y="319872"/>
            <a:ext cx="2754629" cy="438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32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441240"/>
            <a:ext cx="1070441" cy="730335"/>
          </a:xfrm>
          <a:prstGeom prst="rect">
            <a:avLst/>
          </a:prstGeom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5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09055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38993" y="5000625"/>
            <a:ext cx="5319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book is missing!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822" y="1629266"/>
            <a:ext cx="3407278" cy="279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793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4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48082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67187" y="4972050"/>
            <a:ext cx="5319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hat is missing!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1155615"/>
            <a:ext cx="3857625" cy="263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30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4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3627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4825" y="1895475"/>
            <a:ext cx="356234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C000"/>
                </a:solidFill>
                <a:latin typeface="Bahnschrift SemiCondensed" panose="020B0502040204020203" pitchFamily="34" charset="0"/>
              </a:rPr>
              <a:t>Ready?</a:t>
            </a:r>
          </a:p>
          <a:p>
            <a:pPr algn="ctr"/>
            <a:r>
              <a:rPr lang="en-US" sz="8800" b="1" dirty="0">
                <a:solidFill>
                  <a:srgbClr val="FFC000"/>
                </a:solidFill>
                <a:latin typeface="Bahnschrift SemiCondensed" panose="020B0502040204020203" pitchFamily="34" charset="0"/>
              </a:rPr>
              <a:t>Go!</a:t>
            </a:r>
          </a:p>
        </p:txBody>
      </p:sp>
    </p:spTree>
    <p:extLst>
      <p:ext uri="{BB962C8B-B14F-4D97-AF65-F5344CB8AC3E}">
        <p14:creationId xmlns:p14="http://schemas.microsoft.com/office/powerpoint/2010/main" val="360067127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67187" y="4972050"/>
            <a:ext cx="5319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dress is missing!</a:t>
            </a:r>
          </a:p>
        </p:txBody>
      </p:sp>
      <p:pic>
        <p:nvPicPr>
          <p:cNvPr id="5" name="Immagine 13" descr="dress 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5013371" y="1047749"/>
            <a:ext cx="1968454" cy="328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86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3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51586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67187" y="4972050"/>
            <a:ext cx="5319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pencil is missing!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36600">
            <a:off x="4368760" y="822239"/>
            <a:ext cx="3454479" cy="345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000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0650" y="1228725"/>
            <a:ext cx="97345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C000"/>
                </a:solidFill>
                <a:latin typeface="Bahnschrift SemiCondensed" panose="020B0502040204020203" pitchFamily="34" charset="0"/>
              </a:rPr>
              <a:t>Well done!</a:t>
            </a:r>
          </a:p>
        </p:txBody>
      </p:sp>
      <p:pic>
        <p:nvPicPr>
          <p:cNvPr id="2050" name="Picture 2" descr="Star of the week! | Park Community Academy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95" b="96398" l="1449" r="95507">
                        <a14:foregroundMark x1="13478" y1="33263" x2="13188" y2="48941"/>
                        <a14:foregroundMark x1="85652" y1="41102" x2="86522" y2="52754"/>
                        <a14:foregroundMark x1="45362" y1="66737" x2="48696" y2="673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535" y="2790825"/>
            <a:ext cx="460893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97" y="5867891"/>
            <a:ext cx="872157" cy="716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441240"/>
            <a:ext cx="1070441" cy="730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88" b="96705" l="1220" r="987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4418389"/>
            <a:ext cx="1008797" cy="1268035"/>
          </a:xfrm>
          <a:prstGeom prst="rect">
            <a:avLst/>
          </a:prstGeom>
        </p:spPr>
      </p:pic>
      <p:pic>
        <p:nvPicPr>
          <p:cNvPr id="10" name="Picture 5" descr="C:\Users\alexia\AppData\Local\Microsoft\Windows\Temporary Internet Files\Content.IE5\S49FVECT\MC900057021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7940372">
            <a:off x="2883177" y="4972469"/>
            <a:ext cx="1262270" cy="1427909"/>
          </a:xfrm>
          <a:prstGeom prst="rect">
            <a:avLst/>
          </a:prstGeom>
          <a:noFill/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9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3" name="Immagine 31" descr="socks 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487" b="18825"/>
          <a:stretch>
            <a:fillRect/>
          </a:stretch>
        </p:blipFill>
        <p:spPr>
          <a:xfrm>
            <a:off x="8673198" y="4341258"/>
            <a:ext cx="776279" cy="6991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2510555"/>
            <a:ext cx="781830" cy="12447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6" name="Рисунок 15" descr="b7e8049ced14a145e3af1f54eb45c830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2371207">
            <a:off x="1035509" y="2904897"/>
            <a:ext cx="459923" cy="824424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58843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20" l="0" r="995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193" y="921649"/>
            <a:ext cx="3566708" cy="29457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96193" y="4533900"/>
            <a:ext cx="4303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cap is missing!</a:t>
            </a:r>
          </a:p>
        </p:txBody>
      </p:sp>
    </p:spTree>
    <p:extLst>
      <p:ext uri="{BB962C8B-B14F-4D97-AF65-F5344CB8AC3E}">
        <p14:creationId xmlns:p14="http://schemas.microsoft.com/office/powerpoint/2010/main" val="85009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97" y="5867891"/>
            <a:ext cx="872157" cy="716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441240"/>
            <a:ext cx="1070441" cy="730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88" b="96705" l="1220" r="987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4418389"/>
            <a:ext cx="1008797" cy="1268035"/>
          </a:xfrm>
          <a:prstGeom prst="rect">
            <a:avLst/>
          </a:prstGeom>
        </p:spPr>
      </p:pic>
      <p:pic>
        <p:nvPicPr>
          <p:cNvPr id="10" name="Picture 5" descr="C:\Users\alexia\AppData\Local\Microsoft\Windows\Temporary Internet Files\Content.IE5\S49FVECT\MC900057021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7940372">
            <a:off x="2883177" y="4972469"/>
            <a:ext cx="1262270" cy="1427909"/>
          </a:xfrm>
          <a:prstGeom prst="rect">
            <a:avLst/>
          </a:prstGeom>
          <a:noFill/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9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2510555"/>
            <a:ext cx="781830" cy="12447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6" name="Рисунок 15" descr="b7e8049ced14a145e3af1f54eb45c83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2371207">
            <a:off x="1035509" y="2904897"/>
            <a:ext cx="459923" cy="824424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5243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96193" y="4533900"/>
            <a:ext cx="4303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Socks are missing!</a:t>
            </a:r>
          </a:p>
        </p:txBody>
      </p:sp>
      <p:pic>
        <p:nvPicPr>
          <p:cNvPr id="4" name="Immagine 31" descr="socks 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487" b="18825"/>
          <a:stretch>
            <a:fillRect/>
          </a:stretch>
        </p:blipFill>
        <p:spPr>
          <a:xfrm>
            <a:off x="4578805" y="893208"/>
            <a:ext cx="3938579" cy="354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184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97" y="5867891"/>
            <a:ext cx="872157" cy="716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441240"/>
            <a:ext cx="1070441" cy="730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88" b="96705" l="1220" r="987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4418389"/>
            <a:ext cx="1008797" cy="1268035"/>
          </a:xfrm>
          <a:prstGeom prst="rect">
            <a:avLst/>
          </a:prstGeom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8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2510555"/>
            <a:ext cx="781830" cy="12447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6" name="Рисунок 15" descr="b7e8049ced14a145e3af1f54eb45c830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2371207">
            <a:off x="1035509" y="2904897"/>
            <a:ext cx="459923" cy="824424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60618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96193" y="4533900"/>
            <a:ext cx="4303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A T-shirt is missing!</a:t>
            </a:r>
          </a:p>
        </p:txBody>
      </p:sp>
      <p:pic>
        <p:nvPicPr>
          <p:cNvPr id="5" name="Picture 5" descr="C:\Users\alexia\AppData\Local\Microsoft\Windows\Temporary Internet Files\Content.IE5\S49FVECT\MC90005702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1477" y="559576"/>
            <a:ext cx="3431898" cy="38822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1024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ean shiny cartoon room - - Image Search Results | Clean and shiny, Room,  Home dec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-10509"/>
            <a:ext cx="12192000" cy="6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4622714"/>
            <a:ext cx="673185" cy="673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197" y="5867891"/>
            <a:ext cx="872157" cy="716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575" y="441240"/>
            <a:ext cx="1070441" cy="730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88" b="96705" l="1220" r="987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4418389"/>
            <a:ext cx="1008797" cy="1268035"/>
          </a:xfrm>
          <a:prstGeom prst="rect">
            <a:avLst/>
          </a:prstGeom>
        </p:spPr>
      </p:pic>
      <p:pic>
        <p:nvPicPr>
          <p:cNvPr id="12" name="Picture 4" descr="C:\Users\alexia\AppData\Local\Microsoft\Windows\Temporary Internet Files\Content.IE5\GI2MUH6W\MC900326048[1].wmf"/>
          <p:cNvPicPr>
            <a:picLocks noChangeAspect="1" noChangeArrowheads="1"/>
          </p:cNvPicPr>
          <p:nvPr/>
        </p:nvPicPr>
        <p:blipFill>
          <a:blip r:embed="rId8" cstate="print"/>
          <a:srcRect b="19566"/>
          <a:stretch>
            <a:fillRect/>
          </a:stretch>
        </p:blipFill>
        <p:spPr bwMode="auto">
          <a:xfrm>
            <a:off x="11243320" y="3179074"/>
            <a:ext cx="666388" cy="602351"/>
          </a:xfrm>
          <a:prstGeom prst="rect">
            <a:avLst/>
          </a:prstGeom>
          <a:noFill/>
        </p:spPr>
      </p:pic>
      <p:pic>
        <p:nvPicPr>
          <p:cNvPr id="11" name="Immagine 13" descr="dress 1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722"/>
          <a:stretch>
            <a:fillRect/>
          </a:stretch>
        </p:blipFill>
        <p:spPr>
          <a:xfrm>
            <a:off x="11157042" y="3654167"/>
            <a:ext cx="838944" cy="13982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27" y="2510555"/>
            <a:ext cx="781830" cy="12447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4" y="3071794"/>
            <a:ext cx="512752" cy="662006"/>
          </a:xfrm>
          <a:prstGeom prst="rect">
            <a:avLst/>
          </a:prstGeom>
        </p:spPr>
      </p:pic>
      <p:pic>
        <p:nvPicPr>
          <p:cNvPr id="1028" name="Picture 4" descr="Framed picture emoji clipart. Free download transparent .PNG | Creazilla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535518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</TotalTime>
  <Words>56</Words>
  <Application>Microsoft Office PowerPoint</Application>
  <PresentationFormat>Широкоэкранный</PresentationFormat>
  <Paragraphs>13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Bahnschrift SemiCondensed</vt:lpstr>
      <vt:lpstr>Century Gothic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Белимов Виталий</dc:creator>
  <cp:lastModifiedBy>Белимов Виталий</cp:lastModifiedBy>
  <cp:revision>5</cp:revision>
  <dcterms:created xsi:type="dcterms:W3CDTF">2021-04-26T12:33:07Z</dcterms:created>
  <dcterms:modified xsi:type="dcterms:W3CDTF">2023-05-06T07:34:23Z</dcterms:modified>
</cp:coreProperties>
</file>