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56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20FF3-50A7-40EA-BC7A-3BBB51A8624C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88ACB-CD66-4946-AF99-241452E325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20FF3-50A7-40EA-BC7A-3BBB51A8624C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88ACB-CD66-4946-AF99-241452E325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20FF3-50A7-40EA-BC7A-3BBB51A8624C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88ACB-CD66-4946-AF99-241452E325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20FF3-50A7-40EA-BC7A-3BBB51A8624C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88ACB-CD66-4946-AF99-241452E325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20FF3-50A7-40EA-BC7A-3BBB51A8624C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88ACB-CD66-4946-AF99-241452E325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20FF3-50A7-40EA-BC7A-3BBB51A8624C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88ACB-CD66-4946-AF99-241452E325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20FF3-50A7-40EA-BC7A-3BBB51A8624C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88ACB-CD66-4946-AF99-241452E325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20FF3-50A7-40EA-BC7A-3BBB51A8624C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88ACB-CD66-4946-AF99-241452E325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20FF3-50A7-40EA-BC7A-3BBB51A8624C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88ACB-CD66-4946-AF99-241452E325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20FF3-50A7-40EA-BC7A-3BBB51A8624C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88ACB-CD66-4946-AF99-241452E325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20FF3-50A7-40EA-BC7A-3BBB51A8624C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88ACB-CD66-4946-AF99-241452E325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20FF3-50A7-40EA-BC7A-3BBB51A8624C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88ACB-CD66-4946-AF99-241452E3250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37620"/>
            <a:ext cx="9144000" cy="531714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«Я </a:t>
            </a:r>
            <a:r>
              <a:rPr lang="ru-RU" sz="4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давно хочу тебе сказать</a:t>
            </a:r>
            <a:r>
              <a:rPr lang="ru-RU" sz="4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…»</a:t>
            </a:r>
            <a:endParaRPr lang="ru-RU" sz="4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14290"/>
            <a:ext cx="92197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Детско-родительский тренинг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5" name="Рисунок 4" descr="C:\Users\Елена\Downloads\15574886_l-e139408292897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551" y="2132856"/>
            <a:ext cx="5976665" cy="43272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38338"/>
            <a:ext cx="9144000" cy="5919662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/>
              <a:t>Уважать говорящего, уметь слушать, иметь право быть услышанным.</a:t>
            </a:r>
          </a:p>
          <a:p>
            <a:r>
              <a:rPr lang="ru-RU" dirty="0" smtClean="0"/>
              <a:t> </a:t>
            </a:r>
            <a:r>
              <a:rPr lang="ru-RU" dirty="0"/>
              <a:t>Говорить о себе и от своего имени.</a:t>
            </a:r>
          </a:p>
          <a:p>
            <a:r>
              <a:rPr lang="ru-RU" dirty="0" smtClean="0"/>
              <a:t> </a:t>
            </a:r>
            <a:r>
              <a:rPr lang="ru-RU" dirty="0"/>
              <a:t>Избегать прямых оценок людей (мне не нравишься ты, мне не нравится твой поступок).</a:t>
            </a:r>
          </a:p>
          <a:p>
            <a:r>
              <a:rPr lang="ru-RU" dirty="0" smtClean="0"/>
              <a:t> </a:t>
            </a:r>
            <a:r>
              <a:rPr lang="ru-RU" dirty="0"/>
              <a:t>Быть открытым в общении.</a:t>
            </a:r>
          </a:p>
          <a:p>
            <a:r>
              <a:rPr lang="ru-RU" dirty="0" smtClean="0"/>
              <a:t> </a:t>
            </a:r>
            <a:r>
              <a:rPr lang="ru-RU" dirty="0"/>
              <a:t>Активно участвовать в происходящем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Хранить честь и достоинство участников группы как свои собственные. 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31600" y="15007"/>
            <a:ext cx="59874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Правила тренинга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ru-RU" sz="3200" b="1" i="1" dirty="0" smtClean="0">
                <a:solidFill>
                  <a:srgbClr val="800000"/>
                </a:solidFill>
                <a:latin typeface="Batang" pitchFamily="18" charset="-127"/>
              </a:rPr>
              <a:t>Техника    активного      СЛУШАНИЯ включает в себя:</a:t>
            </a:r>
            <a:r>
              <a:rPr lang="ru-RU" sz="4000" dirty="0" smtClean="0">
                <a:solidFill>
                  <a:srgbClr val="800000"/>
                </a:solidFill>
              </a:rPr>
              <a:t>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928802"/>
            <a:ext cx="8964613" cy="4668848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600" i="1" dirty="0" smtClean="0">
                <a:solidFill>
                  <a:srgbClr val="800000"/>
                </a:solidFill>
                <a:latin typeface="Times New Roman" pitchFamily="18" charset="0"/>
              </a:rPr>
              <a:t>невопросительную интонацию               (т.к. вопрос не отражает сочувствия);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600" i="1" dirty="0" smtClean="0">
                <a:solidFill>
                  <a:srgbClr val="800000"/>
                </a:solidFill>
                <a:latin typeface="Times New Roman" pitchFamily="18" charset="0"/>
              </a:rPr>
              <a:t>повторение сказанного и озвучивание чувства;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600" i="1" dirty="0" smtClean="0">
                <a:solidFill>
                  <a:srgbClr val="800000"/>
                </a:solidFill>
                <a:latin typeface="Times New Roman" pitchFamily="18" charset="0"/>
              </a:rPr>
              <a:t>можно повторять: слово, фразу, пару фраз, делать резюме;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600" i="1" dirty="0" smtClean="0">
                <a:solidFill>
                  <a:srgbClr val="800000"/>
                </a:solidFill>
                <a:latin typeface="Times New Roman" pitchFamily="18" charset="0"/>
              </a:rPr>
              <a:t>вводные слова («если я тебя правильно поняла, то ...», «итак...»);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600" i="1" dirty="0" smtClean="0">
                <a:solidFill>
                  <a:srgbClr val="800000"/>
                </a:solidFill>
                <a:latin typeface="Times New Roman" pitchFamily="18" charset="0"/>
              </a:rPr>
              <a:t>умение держать паузу;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600" i="1" dirty="0" smtClean="0">
                <a:solidFill>
                  <a:srgbClr val="800000"/>
                </a:solidFill>
                <a:latin typeface="Times New Roman" pitchFamily="18" charset="0"/>
              </a:rPr>
              <a:t>обязательную невербальную </a:t>
            </a:r>
          </a:p>
          <a:p>
            <a:pPr marL="457200" indent="-457200" eaLnBrk="1" hangingPunct="1">
              <a:lnSpc>
                <a:spcPct val="90000"/>
              </a:lnSpc>
              <a:buNone/>
            </a:pPr>
            <a:r>
              <a:rPr lang="ru-RU" sz="2600" i="1" dirty="0">
                <a:solidFill>
                  <a:srgbClr val="800000"/>
                </a:solidFill>
                <a:latin typeface="Times New Roman" pitchFamily="18" charset="0"/>
              </a:rPr>
              <a:t>п</a:t>
            </a:r>
            <a:r>
              <a:rPr lang="ru-RU" sz="2600" i="1" dirty="0" smtClean="0">
                <a:solidFill>
                  <a:srgbClr val="800000"/>
                </a:solidFill>
                <a:latin typeface="Times New Roman" pitchFamily="18" charset="0"/>
              </a:rPr>
              <a:t>одстройку (позой, жестами, мимикой).</a:t>
            </a:r>
            <a:r>
              <a:rPr lang="ru-RU" sz="2600" i="1" dirty="0" smtClean="0">
                <a:solidFill>
                  <a:srgbClr val="800000"/>
                </a:solidFill>
                <a:latin typeface="Batang" pitchFamily="18" charset="-127"/>
              </a:rPr>
              <a:t> </a:t>
            </a:r>
          </a:p>
        </p:txBody>
      </p:sp>
      <p:pic>
        <p:nvPicPr>
          <p:cNvPr id="4" name="Рисунок 5" descr="C:\Users\Елена\Downloads\adminimagedownload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38" y="4357688"/>
            <a:ext cx="335756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6143636" y="142852"/>
            <a:ext cx="285750" cy="149542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214546" y="1857364"/>
            <a:ext cx="4695836" cy="4076705"/>
          </a:xfrm>
          <a:prstGeom prst="rect">
            <a:avLst/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1785918" y="357166"/>
            <a:ext cx="5500726" cy="1719258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              Общая мечта</a:t>
            </a:r>
            <a:endParaRPr lang="ru-RU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857356" y="5857892"/>
            <a:ext cx="5410200" cy="89535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Семейные принципы, традиции</a:t>
            </a:r>
            <a:endParaRPr lang="ru-RU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2786050" y="2357430"/>
            <a:ext cx="1228725" cy="149542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интересы</a:t>
            </a:r>
            <a:endParaRPr lang="ru-RU" dirty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5214942" y="2357430"/>
            <a:ext cx="1357322" cy="149542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600" dirty="0" smtClean="0"/>
              <a:t>достижения</a:t>
            </a:r>
            <a:endParaRPr lang="ru-RU" sz="1600" dirty="0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4214810" y="4071942"/>
            <a:ext cx="928694" cy="171449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400" dirty="0" smtClean="0"/>
              <a:t>ценности</a:t>
            </a:r>
            <a:endParaRPr lang="ru-RU" sz="1400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4357686" y="4857760"/>
            <a:ext cx="142876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static4.depositphotos.com/1000797/386/v/950/depositphotos_3860971-Butterfli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1"/>
            <a:ext cx="914399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66612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146</Words>
  <Application>Microsoft Office PowerPoint</Application>
  <PresentationFormat>Экран (4:3)</PresentationFormat>
  <Paragraphs>22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Техника    активного      СЛУШАНИЯ включает в себя: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 Анатольевна</dc:creator>
  <cp:lastModifiedBy>Елена</cp:lastModifiedBy>
  <cp:revision>33</cp:revision>
  <dcterms:created xsi:type="dcterms:W3CDTF">2016-02-01T03:41:58Z</dcterms:created>
  <dcterms:modified xsi:type="dcterms:W3CDTF">2016-02-01T14:37:53Z</dcterms:modified>
</cp:coreProperties>
</file>