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6" r:id="rId9"/>
    <p:sldId id="263" r:id="rId10"/>
    <p:sldId id="268" r:id="rId11"/>
    <p:sldId id="269" r:id="rId12"/>
    <p:sldId id="271" r:id="rId13"/>
    <p:sldId id="270" r:id="rId14"/>
    <p:sldId id="264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3728" y="260648"/>
            <a:ext cx="8229600" cy="12527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Проект «Мини - музей»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8936" y="5105400"/>
            <a:ext cx="4205064" cy="1752600"/>
          </a:xfrm>
        </p:spPr>
        <p:txBody>
          <a:bodyPr/>
          <a:lstStyle/>
          <a:p>
            <a:r>
              <a:rPr lang="ru-RU" dirty="0" smtClean="0"/>
              <a:t>Автор исполнитель:</a:t>
            </a:r>
            <a:endParaRPr lang="ru-RU" dirty="0" smtClean="0"/>
          </a:p>
          <a:p>
            <a:r>
              <a:rPr lang="ru-RU" dirty="0" err="1" smtClean="0"/>
              <a:t>Небожина</a:t>
            </a:r>
            <a:r>
              <a:rPr lang="ru-RU" dirty="0" smtClean="0"/>
              <a:t> </a:t>
            </a:r>
            <a:r>
              <a:rPr lang="ru-RU" dirty="0" smtClean="0"/>
              <a:t>Н.Е.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1988840"/>
            <a:ext cx="4800533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3469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Зона леса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4080002"/>
            <a:ext cx="3059832" cy="229487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1268760"/>
            <a:ext cx="3131840" cy="2348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060848"/>
            <a:ext cx="3438128" cy="25785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28200" y="3933056"/>
            <a:ext cx="3255760" cy="24418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258126"/>
            <a:ext cx="3059832" cy="22948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1521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Зона моря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98536"/>
            <a:ext cx="2819852" cy="37551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4365104"/>
            <a:ext cx="4644008" cy="23004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1916832"/>
            <a:ext cx="2647709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3902" y="2852936"/>
            <a:ext cx="2651787" cy="1988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1673805"/>
            <a:ext cx="2610036" cy="19575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2668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Зона проектной деятельности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340768"/>
            <a:ext cx="489654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2780928"/>
            <a:ext cx="5052053" cy="3789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7252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Зона народных промыслов коренных народов севера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556792"/>
            <a:ext cx="2853935" cy="38139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077072"/>
            <a:ext cx="3370196" cy="25276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0874" y="1484784"/>
            <a:ext cx="3960440" cy="297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3090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на </a:t>
            </a:r>
            <a:r>
              <a:rPr lang="ru-RU" dirty="0" smtClean="0"/>
              <a:t>2021 </a:t>
            </a:r>
            <a:r>
              <a:rPr lang="ru-RU" dirty="0" smtClean="0"/>
              <a:t>– </a:t>
            </a:r>
            <a:r>
              <a:rPr lang="ru-RU" dirty="0" smtClean="0"/>
              <a:t>2022 </a:t>
            </a:r>
            <a:r>
              <a:rPr lang="ru-RU" dirty="0" smtClean="0"/>
              <a:t>год.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Создание каталога экспонатов</a:t>
            </a:r>
          </a:p>
          <a:p>
            <a:r>
              <a:rPr lang="ru-RU" sz="2000" dirty="0" smtClean="0"/>
              <a:t>Дополнение тематических альбомов</a:t>
            </a:r>
          </a:p>
          <a:p>
            <a:r>
              <a:rPr lang="ru-RU" sz="2000" dirty="0" smtClean="0"/>
              <a:t>Разработка серии конспектов-экскурсий по тематическим зонам музея</a:t>
            </a:r>
          </a:p>
          <a:p>
            <a:r>
              <a:rPr lang="ru-RU" sz="2000" dirty="0" smtClean="0"/>
              <a:t>Создание макета вулкана в разрезе</a:t>
            </a:r>
          </a:p>
          <a:p>
            <a:r>
              <a:rPr lang="ru-RU" sz="2000" dirty="0" smtClean="0"/>
              <a:t>Дополнение макета «Стойбище оленеводов» фигурками оленей</a:t>
            </a:r>
          </a:p>
          <a:p>
            <a:r>
              <a:rPr lang="ru-RU" sz="2000" dirty="0" smtClean="0"/>
              <a:t>Выполнение национальной одежды и обуви из искусственных материалов.</a:t>
            </a:r>
          </a:p>
          <a:p>
            <a:r>
              <a:rPr lang="ru-RU" sz="2000" dirty="0" smtClean="0"/>
              <a:t>Заказ баннера на сцену для этно – экологических </a:t>
            </a:r>
            <a:r>
              <a:rPr lang="ru-RU" sz="2000" smtClean="0"/>
              <a:t>и краеведческих </a:t>
            </a:r>
            <a:r>
              <a:rPr lang="ru-RU" sz="2000" dirty="0" smtClean="0"/>
              <a:t>сказок.</a:t>
            </a:r>
            <a:endParaRPr lang="ru-RU" sz="2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110375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0302" y="3693642"/>
            <a:ext cx="3515883" cy="2636912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350" y="294197"/>
            <a:ext cx="3681633" cy="2646294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75648"/>
            <a:ext cx="3240360" cy="3225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473" y="3224595"/>
            <a:ext cx="4187957" cy="31409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2646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Наш Мини – музей краеведческой направленности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 smtClean="0"/>
              <a:t>Мини –музей создан </a:t>
            </a:r>
            <a:r>
              <a:rPr lang="ru-RU" dirty="0"/>
              <a:t>для развития познавательной активности воспитанников.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Он краеведческой </a:t>
            </a:r>
            <a:r>
              <a:rPr lang="ru-RU" dirty="0"/>
              <a:t>направленности. </a:t>
            </a:r>
            <a:endParaRPr lang="ru-RU" dirty="0" smtClean="0"/>
          </a:p>
          <a:p>
            <a:pPr marL="137160" indent="0">
              <a:buNone/>
            </a:pPr>
            <a:r>
              <a:rPr lang="ru-RU" dirty="0" smtClean="0"/>
              <a:t>Его </a:t>
            </a:r>
            <a:r>
              <a:rPr lang="ru-RU" dirty="0"/>
              <a:t>цель: формирование представлений у дошкольников о своем родном крае посредством построения диалогического взаимодействия взрослого и воспитанника в познавательно-исследовательской деятельности в мини-музее 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9613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Мини-музей как одна из форм развития познавательной активности дошкольников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916832"/>
            <a:ext cx="4330824" cy="4525963"/>
          </a:xfrm>
        </p:spPr>
        <p:txBody>
          <a:bodyPr>
            <a:normAutofit fontScale="62500" lnSpcReduction="20000"/>
          </a:bodyPr>
          <a:lstStyle/>
          <a:p>
            <a:r>
              <a:rPr lang="ru-RU" sz="3200" dirty="0"/>
              <a:t>Музейная педагогика в детском саду является одним из компонентов подготовки ребенка к дальнейшему обучению в школе.</a:t>
            </a:r>
          </a:p>
          <a:p>
            <a:r>
              <a:rPr lang="ru-RU" sz="3200" dirty="0"/>
              <a:t>Так с какого же возраста начинать приобщение ребенка к музею</a:t>
            </a:r>
            <a:r>
              <a:rPr lang="ru-RU" sz="3200" dirty="0" smtClean="0"/>
              <a:t>?. </a:t>
            </a:r>
            <a:r>
              <a:rPr lang="ru-RU" sz="3200" dirty="0"/>
              <a:t>Дошкольную ступень образования можно рассматривать как подготовительный этап для музейной педагогики. В процессе познавательной и игровой деятельности в детском саду ребенок знакомится с таким важным явлением культурной жизни общества, как музей.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2060848"/>
            <a:ext cx="3599755" cy="3286869"/>
          </a:xfrm>
          <a:ln w="76200" cmpd="tri">
            <a:solidFill>
              <a:schemeClr val="tx1"/>
            </a:solidFill>
            <a:bevel/>
          </a:ln>
        </p:spPr>
      </p:pic>
    </p:spTree>
    <p:extLst>
      <p:ext uri="{BB962C8B-B14F-4D97-AF65-F5344CB8AC3E}">
        <p14:creationId xmlns:p14="http://schemas.microsoft.com/office/powerpoint/2010/main" xmlns="" val="6899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Мини-музей как одна из форм развития познавательной активности дошкольников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916832"/>
            <a:ext cx="5040560" cy="4525963"/>
          </a:xfrm>
        </p:spPr>
        <p:txBody>
          <a:bodyPr>
            <a:noAutofit/>
          </a:bodyPr>
          <a:lstStyle/>
          <a:p>
            <a:r>
              <a:rPr lang="ru-RU" sz="2000" dirty="0"/>
              <a:t>Ведущим методом в работе с детьми дошкольного возраста является игра. Именно в игре, моделируя разнообразные ситуации, ребенок познает окружающий мир, овладевает необходимыми навыками, приобретает собственный опыт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Воображение и фантазия, максимально развитые в детском возрасте, помогают ребенку проникнуться духом того или иного исторического времени, а значит, осваивать, преобразовывать и присваивать накопленные историко-культурные ценности.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5600" y="2348880"/>
            <a:ext cx="3427942" cy="3075013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407746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Мини-музей как одна из форм развития познавательной активности дошкольников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420888"/>
            <a:ext cx="4027487" cy="3020615"/>
          </a:xfrm>
          <a:ln w="76200">
            <a:solidFill>
              <a:schemeClr val="tx1"/>
            </a:solidFill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2132856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Формами музейной педагогики является к</a:t>
            </a:r>
            <a:r>
              <a:rPr lang="ru-RU" dirty="0" smtClean="0"/>
              <a:t>артинная </a:t>
            </a:r>
            <a:r>
              <a:rPr lang="ru-RU" dirty="0"/>
              <a:t>галерея, экспозиции фотографий, репродукции картин и детские творческие работы, создание коллекций. </a:t>
            </a:r>
            <a:endParaRPr lang="ru-RU" dirty="0" smtClean="0"/>
          </a:p>
          <a:p>
            <a:r>
              <a:rPr lang="ru-RU" dirty="0" smtClean="0"/>
              <a:t>Музейная </a:t>
            </a:r>
            <a:r>
              <a:rPr lang="ru-RU" dirty="0"/>
              <a:t>педагогика предполагает наличие исследовательской и проектной деятельности с детьми.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проектов в ДОУ целесообразно рассматривать как один из эффективных методов работы с детьми дошкольного возраста.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47360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ЗАДАЧИ МИНИ - МУЗЕЯ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Обогащение </a:t>
            </a:r>
            <a:r>
              <a:rPr lang="ru-RU" dirty="0"/>
              <a:t>предметно-развивающей среды детского сада, </a:t>
            </a:r>
            <a:endParaRPr lang="ru-RU" dirty="0" smtClean="0"/>
          </a:p>
          <a:p>
            <a:r>
              <a:rPr lang="ru-RU" dirty="0" smtClean="0"/>
              <a:t>Формирование </a:t>
            </a:r>
            <a:r>
              <a:rPr lang="ru-RU" dirty="0"/>
              <a:t>у дошкольников представлений о музее, </a:t>
            </a:r>
            <a:endParaRPr lang="ru-RU" dirty="0" smtClean="0"/>
          </a:p>
          <a:p>
            <a:r>
              <a:rPr lang="ru-RU" dirty="0" smtClean="0"/>
              <a:t>Расширение </a:t>
            </a:r>
            <a:r>
              <a:rPr lang="ru-RU" dirty="0"/>
              <a:t>кругозора дошкольников, </a:t>
            </a:r>
            <a:endParaRPr lang="ru-RU" dirty="0" smtClean="0"/>
          </a:p>
          <a:p>
            <a:r>
              <a:rPr lang="ru-RU" dirty="0" smtClean="0"/>
              <a:t>Развитие познавательных </a:t>
            </a:r>
            <a:r>
              <a:rPr lang="ru-RU" dirty="0"/>
              <a:t>способностей </a:t>
            </a:r>
            <a:endParaRPr lang="ru-RU" dirty="0" smtClean="0"/>
          </a:p>
          <a:p>
            <a:r>
              <a:rPr lang="ru-RU" dirty="0" smtClean="0"/>
              <a:t>Формирование </a:t>
            </a:r>
            <a:r>
              <a:rPr lang="ru-RU" dirty="0"/>
              <a:t>проектно- исследовательских умений и навыков, </a:t>
            </a:r>
            <a:endParaRPr lang="ru-RU" dirty="0" smtClean="0"/>
          </a:p>
          <a:p>
            <a:r>
              <a:rPr lang="ru-RU" dirty="0" smtClean="0"/>
              <a:t>Формирование </a:t>
            </a:r>
            <a:r>
              <a:rPr lang="ru-RU" dirty="0"/>
              <a:t>активной жизненной позиции.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0264" y="1600201"/>
            <a:ext cx="2410048" cy="3213398"/>
          </a:xfrm>
          <a:ln w="76200"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0191" y="3489002"/>
            <a:ext cx="2232278" cy="2976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93809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Работа в музее строится по общепринятым принципам: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  <a:ln w="76200">
            <a:solidFill>
              <a:schemeClr val="tx1"/>
            </a:solidFill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1. Наглядность. При подборе коллекции учитывается прежде всего образовательная функция. Коллекция музея должна содержать большой наглядный и практический материал.</a:t>
            </a:r>
          </a:p>
          <a:p>
            <a:r>
              <a:rPr lang="ru-RU" dirty="0"/>
              <a:t>2. Учет возрастных особенностей. Значительное внимание при организации среды уделяется доступности подобранного материала и учету возрастных особенностей дошкольников.</a:t>
            </a:r>
          </a:p>
          <a:p>
            <a:r>
              <a:rPr lang="ru-RU" dirty="0"/>
              <a:t>3. Активность детей в усвоении музейного наследия.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170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Формы работы с экспозициями мини-музея: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4038600" cy="5793507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endParaRPr lang="ru-RU" dirty="0">
              <a:solidFill>
                <a:schemeClr val="accent4"/>
              </a:solidFill>
            </a:endParaRPr>
          </a:p>
          <a:p>
            <a:pPr marL="137160" indent="0"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Экскурсии </a:t>
            </a:r>
          </a:p>
          <a:p>
            <a:r>
              <a:rPr lang="ru-RU" dirty="0" smtClean="0"/>
              <a:t>Образовательная </a:t>
            </a:r>
            <a:r>
              <a:rPr lang="ru-RU" dirty="0"/>
              <a:t>деятельность с элементами игры </a:t>
            </a:r>
          </a:p>
          <a:p>
            <a:r>
              <a:rPr lang="ru-RU" dirty="0" smtClean="0"/>
              <a:t> Творческие </a:t>
            </a:r>
            <a:r>
              <a:rPr lang="ru-RU" dirty="0"/>
              <a:t>задания </a:t>
            </a:r>
          </a:p>
          <a:p>
            <a:r>
              <a:rPr lang="ru-RU" dirty="0" smtClean="0"/>
              <a:t> Исследовательская </a:t>
            </a:r>
            <a:r>
              <a:rPr lang="ru-RU" dirty="0"/>
              <a:t>деятельность</a:t>
            </a:r>
          </a:p>
          <a:p>
            <a:r>
              <a:rPr lang="ru-RU" dirty="0" smtClean="0"/>
              <a:t> Игры - развлечения</a:t>
            </a:r>
            <a:endParaRPr lang="ru-RU" dirty="0"/>
          </a:p>
          <a:p>
            <a:r>
              <a:rPr lang="ru-RU" dirty="0" smtClean="0"/>
              <a:t> Игры - </a:t>
            </a:r>
            <a:r>
              <a:rPr lang="ru-RU" dirty="0"/>
              <a:t>путешествия</a:t>
            </a:r>
          </a:p>
          <a:p>
            <a:r>
              <a:rPr lang="ru-RU" dirty="0" smtClean="0"/>
              <a:t> </a:t>
            </a:r>
            <a:r>
              <a:rPr lang="ru-RU" dirty="0"/>
              <a:t>И</a:t>
            </a:r>
            <a:r>
              <a:rPr lang="ru-RU" dirty="0" smtClean="0"/>
              <a:t>нтеллектуально-творческие </a:t>
            </a:r>
            <a:r>
              <a:rPr lang="ru-RU" dirty="0"/>
              <a:t>игры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30389"/>
            <a:ext cx="4038600" cy="306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8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Экспонаты нашего мини - музея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Мини – коллекции ;</a:t>
            </a:r>
          </a:p>
          <a:p>
            <a:r>
              <a:rPr lang="ru-RU" dirty="0" smtClean="0"/>
              <a:t>Элементы одежды;</a:t>
            </a:r>
          </a:p>
          <a:p>
            <a:r>
              <a:rPr lang="ru-RU" dirty="0" smtClean="0"/>
              <a:t>Макеты и чучела;</a:t>
            </a:r>
          </a:p>
          <a:p>
            <a:r>
              <a:rPr lang="ru-RU" dirty="0" smtClean="0"/>
              <a:t>Тематические альбомы;</a:t>
            </a:r>
          </a:p>
          <a:p>
            <a:r>
              <a:rPr lang="ru-RU" dirty="0" smtClean="0"/>
              <a:t>Древесные спилы;</a:t>
            </a:r>
          </a:p>
          <a:p>
            <a:r>
              <a:rPr lang="ru-RU" dirty="0" smtClean="0"/>
              <a:t>Семена деревьев;</a:t>
            </a:r>
          </a:p>
          <a:p>
            <a:r>
              <a:rPr lang="ru-RU" dirty="0" smtClean="0"/>
              <a:t>Подвижная фото - выставка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2368" y="1916832"/>
            <a:ext cx="4614432" cy="3460824"/>
          </a:xfr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55606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141</TotalTime>
  <Words>481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Проект «Мини - музей»</vt:lpstr>
      <vt:lpstr>Наш Мини – музей краеведческой направленности</vt:lpstr>
      <vt:lpstr>Мини-музей как одна из форм развития познавательной активности дошкольников</vt:lpstr>
      <vt:lpstr>Мини-музей как одна из форм развития познавательной активности дошкольников</vt:lpstr>
      <vt:lpstr>Мини-музей как одна из форм развития познавательной активности дошкольников</vt:lpstr>
      <vt:lpstr>ЗАДАЧИ МИНИ - МУЗЕЯ</vt:lpstr>
      <vt:lpstr>Работа в музее строится по общепринятым принципам:</vt:lpstr>
      <vt:lpstr>Формы работы с экспозициями мини-музея: </vt:lpstr>
      <vt:lpstr>Экспонаты нашего мини - музея</vt:lpstr>
      <vt:lpstr>Зона леса</vt:lpstr>
      <vt:lpstr>Зона моря</vt:lpstr>
      <vt:lpstr>Зона проектной деятельности</vt:lpstr>
      <vt:lpstr>Зона народных промыслов коренных народов севера</vt:lpstr>
      <vt:lpstr>Планы на 2021 – 2022 год.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«Мини - музей»</dc:title>
  <dc:creator>1</dc:creator>
  <cp:lastModifiedBy>L</cp:lastModifiedBy>
  <cp:revision>18</cp:revision>
  <dcterms:created xsi:type="dcterms:W3CDTF">2019-04-25T23:55:23Z</dcterms:created>
  <dcterms:modified xsi:type="dcterms:W3CDTF">2022-03-16T01:22:47Z</dcterms:modified>
</cp:coreProperties>
</file>