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61" r:id="rId5"/>
    <p:sldId id="262" r:id="rId6"/>
    <p:sldId id="264" r:id="rId7"/>
    <p:sldId id="263" r:id="rId8"/>
    <p:sldId id="265" r:id="rId9"/>
    <p:sldId id="266" r:id="rId10"/>
    <p:sldId id="267" r:id="rId11"/>
    <p:sldId id="269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1" r:id="rId23"/>
    <p:sldId id="282" r:id="rId24"/>
    <p:sldId id="283" r:id="rId25"/>
    <p:sldId id="284" r:id="rId26"/>
    <p:sldId id="258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5318-C48F-4AA1-A3CD-5FA6BBA4C1E1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A56EB-FCDE-4A0D-81E1-E4F9204D9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5318-C48F-4AA1-A3CD-5FA6BBA4C1E1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A56EB-FCDE-4A0D-81E1-E4F9204D9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5318-C48F-4AA1-A3CD-5FA6BBA4C1E1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A56EB-FCDE-4A0D-81E1-E4F9204D9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34B55-F172-4D0F-B485-02002067AE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5318-C48F-4AA1-A3CD-5FA6BBA4C1E1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A56EB-FCDE-4A0D-81E1-E4F9204D9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5318-C48F-4AA1-A3CD-5FA6BBA4C1E1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A56EB-FCDE-4A0D-81E1-E4F9204D9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5318-C48F-4AA1-A3CD-5FA6BBA4C1E1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A56EB-FCDE-4A0D-81E1-E4F9204D9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5318-C48F-4AA1-A3CD-5FA6BBA4C1E1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A56EB-FCDE-4A0D-81E1-E4F9204D9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5318-C48F-4AA1-A3CD-5FA6BBA4C1E1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A56EB-FCDE-4A0D-81E1-E4F9204D9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5318-C48F-4AA1-A3CD-5FA6BBA4C1E1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A56EB-FCDE-4A0D-81E1-E4F9204D9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5318-C48F-4AA1-A3CD-5FA6BBA4C1E1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A56EB-FCDE-4A0D-81E1-E4F9204D9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5318-C48F-4AA1-A3CD-5FA6BBA4C1E1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1FA56EB-FCDE-4A0D-81E1-E4F9204D93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F25318-C48F-4AA1-A3CD-5FA6BBA4C1E1}" type="datetimeFigureOut">
              <a:rPr lang="ru-RU" smtClean="0"/>
              <a:pPr/>
              <a:t>10.02.2016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FA56EB-FCDE-4A0D-81E1-E4F9204D930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2947abd57e2dc3e4b67d7b002153cc3d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82;&#1083;%20&#1095;&#1072;&#1089;\&#1044;&#1086;&#1088;&#1086;&#1075;&#1072;%20&#1076;&#1086;&#1073;&#1088;&#1072;.wmv.mp4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dirty="0" smtClean="0"/>
              <a:t>«Добро и зло»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Классный час</a:t>
            </a:r>
          </a:p>
          <a:p>
            <a:r>
              <a:rPr lang="ru-RU" dirty="0" smtClean="0"/>
              <a:t>Подготовила : учитель начальных классов МБОУ «Партизанская ОШ» </a:t>
            </a:r>
          </a:p>
          <a:p>
            <a:r>
              <a:rPr lang="ru-RU" dirty="0" smtClean="0"/>
              <a:t>Кириленко Н.А.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«Жук на ниточке»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Э. </a:t>
            </a:r>
            <a:r>
              <a:rPr lang="ru-RU" dirty="0" err="1" smtClean="0"/>
              <a:t>Шим</a:t>
            </a:r>
            <a:endParaRPr lang="ru-RU" dirty="0"/>
          </a:p>
        </p:txBody>
      </p:sp>
      <p:pic>
        <p:nvPicPr>
          <p:cNvPr id="19458" name="Picture 2" descr="http://magspace.ru/uploads/2015/05/13/auto_08-5741dc46f8f676abf974ad88c361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8669" r="866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Три вида доброты: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пассивная,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активная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28674" name="Picture 2" descr="https://pp.vk.me/c317726/v317726627/822c/2w5L-_G-6v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942" r="594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созидательная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27650" name="Picture 2" descr="https://pp.vk.me/c605522/v605522627/c27/RPXrVQUA6g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88" b="8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Тест “Добрый ли, я”</a:t>
            </a:r>
            <a:br>
              <a:rPr lang="ru-RU" sz="36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За ответ «Да» на вопросы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1, 3, 4, 7, 11  - 1 балл.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За ответ «Нет» на вопросы 2, 5,6,8,9, 10,12 – 1 балл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9698" name="Picture 2" descr="https://pp.vk.me/c628823/v628823318/2d659/qknCTFRZGVY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5942" r="594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Больше 8 очков.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Ты любезен, нравишься окружающим, умеешь общаться с людьми. У тебя много друзей. Одно предостережение: никогда никому не позволяй злоупотреблять твоей добротой.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 4 до 8 очков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Твоя доброта — вопрос случая: добр ты не с каждым. Для кого-то ты идешь на все, но старайся быть ровным со всеми, чтобы не было на тебя обид.</a:t>
            </a:r>
          </a:p>
          <a:p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Менее 4 очков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Тебе предстоит сложная работа над собой.</a:t>
            </a:r>
          </a:p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- нам приятнее находиться в обществе добрых людей, но для этого мы должны быть сами добрыми людьми.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Правила доброты</a:t>
            </a:r>
            <a:endParaRPr lang="ru-RU" dirty="0"/>
          </a:p>
        </p:txBody>
      </p:sp>
      <p:pic>
        <p:nvPicPr>
          <p:cNvPr id="30722" name="Picture 2" descr="https://pp.vk.me/c311824/v311824627/4f9f/E11SZzlxCs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Помни!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70C0"/>
                </a:solidFill>
              </a:rPr>
              <a:t>Попробуйте не наступить, а уступить 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Не захватить, а отдать.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Не кулак показать, а протянуть ладонь.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Не спрятать, а поделиться.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Не кричать, а выслушать.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Не разорвать, а склеить.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Василий Александрович Сухомлинский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70C0"/>
                </a:solidFill>
              </a:rPr>
              <a:t>«Духовное богатство немыслимо без чувства собственного достоинства… Без самоуважения нет нравственной чистоты и духовного богатства личности. Уважение к самому себе, чувство чести, гордости, достоинства – это камень, на котором оттачивается тонкость чувств.»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easyen.ru/_bl/72/2827015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428604"/>
            <a:ext cx="8286808" cy="6054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524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FFFF66"/>
                </a:solidFill>
              </a:rPr>
              <a:t>Пословицы о добре:</a:t>
            </a:r>
          </a:p>
        </p:txBody>
      </p:sp>
      <p:graphicFrame>
        <p:nvGraphicFramePr>
          <p:cNvPr id="17539" name="Group 131"/>
          <p:cNvGraphicFramePr>
            <a:graphicFrameLocks noGrp="1"/>
          </p:cNvGraphicFramePr>
          <p:nvPr>
            <p:ph type="tbl" idx="1"/>
          </p:nvPr>
        </p:nvGraphicFramePr>
        <p:xfrm>
          <a:off x="457200" y="1447800"/>
          <a:ext cx="8229600" cy="5133976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128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Добро помни, а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Худая бежит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1438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Добрая слава лежит, а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 забывай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</a:tr>
              <a:tr h="1438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добро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Добра не делает никому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FF"/>
                    </a:solidFill>
                  </a:tcPr>
                </a:tc>
              </a:tr>
              <a:tr h="1128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Худо тому, кто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Добром плати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99"/>
                    </a:solidFill>
                  </a:tcPr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rot="16200000" flipH="1">
            <a:off x="4107653" y="1964521"/>
            <a:ext cx="100013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4071934" y="2357430"/>
            <a:ext cx="114300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3964777" y="4536289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286248" y="5286388"/>
            <a:ext cx="92869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Быть добрым – это …..</a:t>
            </a:r>
            <a:endParaRPr lang="ru-RU" dirty="0"/>
          </a:p>
        </p:txBody>
      </p:sp>
      <p:pic>
        <p:nvPicPr>
          <p:cNvPr id="34822" name="Picture 6" descr="https://pp.vk.me/c608517/v608517627/b97/bJyfJQGqRG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75212" y="1935163"/>
            <a:ext cx="6593575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Божьи заповеди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70C0"/>
                </a:solidFill>
              </a:rPr>
              <a:t>Возлюби ближнего своего.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Почитай отца и мать.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Не убий.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 Не укради.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200" dirty="0" smtClean="0">
                <a:solidFill>
                  <a:srgbClr val="0070C0"/>
                </a:solidFill>
              </a:rPr>
              <a:t>«Кто добр поистине, тот добро в молчании творит»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i="1" dirty="0" smtClean="0"/>
              <a:t>Игра-тренинг «Планета  добра»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9" name="Picture 4" descr="https://pp.vk.me/c310223/v310223627/5250/ZC8Lq-dUgN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247067" y="1935163"/>
            <a:ext cx="6649866" cy="4389437"/>
          </a:xfrm>
          <a:prstGeom prst="rect">
            <a:avLst/>
          </a:prstGeom>
          <a:noFill/>
        </p:spPr>
      </p:pic>
      <p:pic>
        <p:nvPicPr>
          <p:cNvPr id="4" name="2947abd57e2dc3e4b67d7b002153cc3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2947abd57e2dc3e4b67d7b002153cc3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2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92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://www.hqwallpapers.ru/wallpapers/animals/golub-mir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Дорога добра.wmv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313" y="214313"/>
            <a:ext cx="8643937" cy="648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1219200"/>
            <a:ext cx="7772400" cy="1524000"/>
          </a:xfrm>
        </p:spPr>
        <p:txBody>
          <a:bodyPr/>
          <a:lstStyle/>
          <a:p>
            <a:pPr>
              <a:defRPr/>
            </a:pPr>
            <a:r>
              <a:rPr lang="ru-RU" sz="7200" b="1" i="1" dirty="0" smtClean="0">
                <a:solidFill>
                  <a:srgbClr val="C00000"/>
                </a:solidFill>
              </a:rPr>
              <a:t>СПАСИБО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71600" y="2895600"/>
            <a:ext cx="6400800" cy="2743200"/>
          </a:xfrm>
        </p:spPr>
        <p:txBody>
          <a:bodyPr/>
          <a:lstStyle/>
          <a:p>
            <a:pPr>
              <a:defRPr/>
            </a:pPr>
            <a:r>
              <a:rPr lang="ru-RU" sz="7200" b="1" i="1" dirty="0" smtClean="0">
                <a:solidFill>
                  <a:srgbClr val="C00000"/>
                </a:solidFill>
              </a:rPr>
              <a:t>ЗА ВНИМАНИЕ!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3590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festival.1september.ru/articles/591579/presentation/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357166"/>
            <a:ext cx="8286808" cy="5967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images.myshared.ru/57681/slide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428604"/>
            <a:ext cx="8429684" cy="6179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«Добро должно быть с кулаками»</a:t>
            </a:r>
            <a:endParaRPr lang="ru-RU" b="1" dirty="0"/>
          </a:p>
        </p:txBody>
      </p:sp>
      <p:pic>
        <p:nvPicPr>
          <p:cNvPr id="24578" name="Picture 2" descr="http://cs563.userapi.com/u46330753/-6/x_2939edb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84549" y="1935163"/>
            <a:ext cx="4374902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9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Добро и зло</a:t>
            </a:r>
          </a:p>
          <a:p>
            <a:endParaRPr lang="ru-RU" dirty="0"/>
          </a:p>
        </p:txBody>
      </p:sp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1095375" y="823913"/>
            <a:ext cx="2381250" cy="65563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/>
            </a:r>
            <a:br>
              <a:rPr lang="ru-RU" sz="6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r>
              <a:rPr lang="ru-RU" sz="6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/>
            </a:r>
            <a:br>
              <a:rPr lang="ru-RU" sz="6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r>
              <a:rPr lang="ru-RU" sz="6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Добро </a:t>
            </a:r>
            <a:br>
              <a:rPr lang="ru-RU" sz="6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</a:b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нежность,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 забота,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 внимание,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 верность,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 радость,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 дружба,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 свет,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 любовь,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sz="3500" b="1" dirty="0" smtClean="0">
                <a:solidFill>
                  <a:srgbClr val="0070C0"/>
                </a:solidFill>
              </a:rPr>
              <a:t>отзывчивость, </a:t>
            </a:r>
          </a:p>
          <a:p>
            <a:r>
              <a:rPr lang="ru-RU" sz="3500" b="1" dirty="0" smtClean="0">
                <a:solidFill>
                  <a:srgbClr val="0070C0"/>
                </a:solidFill>
              </a:rPr>
              <a:t>душевное 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0070C0"/>
                </a:solidFill>
              </a:rPr>
              <a:t>расположение к людям, </a:t>
            </a:r>
          </a:p>
          <a:p>
            <a:r>
              <a:rPr lang="ru-RU" sz="3500" b="1" dirty="0" smtClean="0">
                <a:solidFill>
                  <a:srgbClr val="0070C0"/>
                </a:solidFill>
              </a:rPr>
              <a:t>стремление делать добро другим…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зло</a:t>
            </a:r>
            <a:endParaRPr lang="ru-RU" sz="54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зависть, 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предательство,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месть, 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жадность,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ложь, 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эгоизм,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боль, 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горечь,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обида, 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досада,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чувство одиночества, 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несправедливость к вам,</a:t>
            </a:r>
          </a:p>
          <a:p>
            <a:r>
              <a:rPr lang="ru-RU" sz="3200" dirty="0" smtClean="0">
                <a:solidFill>
                  <a:srgbClr val="0070C0"/>
                </a:solidFill>
              </a:rPr>
              <a:t> незащищенность.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2537756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Как вы думаете, какому человеку живется легче : доброму или злому?</a:t>
            </a: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09600" y="2828784"/>
            <a:ext cx="2209800" cy="3100545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>
                <a:solidFill>
                  <a:srgbClr val="0070C0"/>
                </a:solidFill>
              </a:rPr>
              <a:t>« Ни один злой человек не может быть счастливым»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 Ювенал (Римский поэт-сатирик)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2530" name="Picture 2" descr="https://pp.vk.me/c408816/v408816627/62e5/W9nEUOSy4dw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0809" r="1080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162</TotalTime>
  <Words>414</Words>
  <Application>Microsoft Office PowerPoint</Application>
  <PresentationFormat>Экран (4:3)</PresentationFormat>
  <Paragraphs>85</Paragraphs>
  <Slides>27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«Добро и зло»</vt:lpstr>
      <vt:lpstr>Слайд 2</vt:lpstr>
      <vt:lpstr>Слайд 3</vt:lpstr>
      <vt:lpstr>Слайд 4</vt:lpstr>
      <vt:lpstr>«Добро должно быть с кулаками»</vt:lpstr>
      <vt:lpstr>Слайд 6</vt:lpstr>
      <vt:lpstr>  Добро  </vt:lpstr>
      <vt:lpstr> зло</vt:lpstr>
      <vt:lpstr>Как вы думаете, какому человеку живется легче : доброму или злому?</vt:lpstr>
      <vt:lpstr>«Жук на ниточке»</vt:lpstr>
      <vt:lpstr>Три вида доброты:</vt:lpstr>
      <vt:lpstr>Слайд 12</vt:lpstr>
      <vt:lpstr>       Тест “Добрый ли, я”    </vt:lpstr>
      <vt:lpstr>Больше 8 очков.</vt:lpstr>
      <vt:lpstr>От 4 до 8 очков</vt:lpstr>
      <vt:lpstr>Менее 4 очков</vt:lpstr>
      <vt:lpstr>Правила доброты</vt:lpstr>
      <vt:lpstr>Помни! </vt:lpstr>
      <vt:lpstr>Василий Александрович Сухомлинский</vt:lpstr>
      <vt:lpstr>Пословицы о добре:</vt:lpstr>
      <vt:lpstr> Быть добрым – это …..</vt:lpstr>
      <vt:lpstr>Божьи заповеди</vt:lpstr>
      <vt:lpstr>Слайд 23</vt:lpstr>
      <vt:lpstr>Игра-тренинг «Планета  добра» </vt:lpstr>
      <vt:lpstr>Слайд 25</vt:lpstr>
      <vt:lpstr>Слайд 26</vt:lpstr>
      <vt:lpstr>СПАСИБО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</cp:revision>
  <dcterms:created xsi:type="dcterms:W3CDTF">2016-02-07T12:14:59Z</dcterms:created>
  <dcterms:modified xsi:type="dcterms:W3CDTF">2016-02-10T17:44:00Z</dcterms:modified>
</cp:coreProperties>
</file>