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71480"/>
            <a:ext cx="6772300" cy="50673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технике сделана картина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6278c808afae030c779a1d046dw--dlya-doma-interera-pryanichnaya-doska-ot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8662" y="1643050"/>
            <a:ext cx="7215238" cy="442915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</TotalTime>
  <Words>5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Евфиц</dc:creator>
  <cp:lastModifiedBy>Ольга Евфиц</cp:lastModifiedBy>
  <cp:revision>2</cp:revision>
  <dcterms:created xsi:type="dcterms:W3CDTF">2015-11-10T19:40:32Z</dcterms:created>
  <dcterms:modified xsi:type="dcterms:W3CDTF">2015-11-10T19:57:24Z</dcterms:modified>
</cp:coreProperties>
</file>