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25" r:id="rId4"/>
    <p:sldId id="312" r:id="rId5"/>
    <p:sldId id="328" r:id="rId6"/>
    <p:sldId id="260" r:id="rId7"/>
    <p:sldId id="259" r:id="rId8"/>
    <p:sldId id="314" r:id="rId9"/>
    <p:sldId id="289" r:id="rId10"/>
    <p:sldId id="292" r:id="rId11"/>
    <p:sldId id="316" r:id="rId12"/>
    <p:sldId id="330" r:id="rId13"/>
    <p:sldId id="269" r:id="rId14"/>
    <p:sldId id="280" r:id="rId15"/>
    <p:sldId id="277" r:id="rId16"/>
    <p:sldId id="331" r:id="rId17"/>
    <p:sldId id="315" r:id="rId18"/>
    <p:sldId id="263" r:id="rId19"/>
    <p:sldId id="266" r:id="rId20"/>
    <p:sldId id="262" r:id="rId21"/>
    <p:sldId id="278" r:id="rId22"/>
    <p:sldId id="273" r:id="rId23"/>
    <p:sldId id="271" r:id="rId24"/>
    <p:sldId id="327" r:id="rId25"/>
    <p:sldId id="317" r:id="rId26"/>
    <p:sldId id="321" r:id="rId27"/>
    <p:sldId id="290" r:id="rId28"/>
    <p:sldId id="335" r:id="rId29"/>
    <p:sldId id="322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F8DF08B-2319-4D08-A45D-7B8A36DADA91}">
          <p14:sldIdLst>
            <p14:sldId id="256"/>
            <p14:sldId id="306"/>
            <p14:sldId id="325"/>
            <p14:sldId id="312"/>
            <p14:sldId id="328"/>
            <p14:sldId id="260"/>
            <p14:sldId id="259"/>
            <p14:sldId id="314"/>
            <p14:sldId id="289"/>
            <p14:sldId id="292"/>
            <p14:sldId id="316"/>
            <p14:sldId id="330"/>
            <p14:sldId id="269"/>
            <p14:sldId id="280"/>
            <p14:sldId id="277"/>
            <p14:sldId id="331"/>
            <p14:sldId id="315"/>
            <p14:sldId id="263"/>
            <p14:sldId id="266"/>
            <p14:sldId id="262"/>
            <p14:sldId id="278"/>
            <p14:sldId id="273"/>
            <p14:sldId id="271"/>
            <p14:sldId id="327"/>
            <p14:sldId id="317"/>
            <p14:sldId id="321"/>
            <p14:sldId id="290"/>
            <p14:sldId id="335"/>
            <p14:sldId id="322"/>
            <p14:sldId id="30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1117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75481" y="936010"/>
            <a:ext cx="950000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i="1" spc="50" dirty="0" smtClean="0">
                <a:ln w="11430"/>
                <a:solidFill>
                  <a:srgbClr val="FF0000"/>
                </a:solidFill>
              </a:rPr>
              <a:t>«Мы - </a:t>
            </a:r>
            <a:br>
              <a:rPr lang="ru-RU" sz="7200" b="1" i="1" spc="50" dirty="0" smtClean="0">
                <a:ln w="11430"/>
                <a:solidFill>
                  <a:srgbClr val="FF0000"/>
                </a:solidFill>
              </a:rPr>
            </a:br>
            <a:r>
              <a:rPr lang="ru-RU" sz="7200" b="1" i="1" spc="50" dirty="0" smtClean="0">
                <a:ln w="11430"/>
                <a:solidFill>
                  <a:srgbClr val="FF0000"/>
                </a:solidFill>
              </a:rPr>
              <a:t>юные экологи»</a:t>
            </a:r>
            <a:endParaRPr lang="ru-RU" sz="7200" b="1" i="1" cap="none" spc="50" dirty="0" smtClean="0">
              <a:ln w="11430"/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</a:rPr>
              <a:t>Шаминский</a:t>
            </a:r>
            <a:r>
              <a:rPr lang="ru-RU" sz="2800" b="1" i="1" dirty="0" smtClean="0">
                <a:solidFill>
                  <a:srgbClr val="002060"/>
                </a:solidFill>
              </a:rPr>
              <a:t> филиал МБДОУ Детский сад «Теремок»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4132238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cs typeface="Aharoni" panose="02010803020104030203" pitchFamily="2" charset="-79"/>
              </a:rPr>
            </a:br>
            <a:r>
              <a:rPr lang="ru-RU" sz="2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cs typeface="Aharoni" panose="02010803020104030203" pitchFamily="2" charset="-79"/>
              </a:rPr>
            </a:br>
            <a:r>
              <a:rPr lang="ru-RU" sz="2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                                     </a:t>
            </a:r>
          </a:p>
          <a:p>
            <a:endParaRPr lang="ru-RU" sz="2400" b="1" dirty="0">
              <a:solidFill>
                <a:srgbClr val="FF0000"/>
              </a:solidFill>
              <a:cs typeface="Aharoni" panose="02010803020104030203" pitchFamily="2" charset="-79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                                                     Воспитатель: Терещенко О.А</a:t>
            </a:r>
          </a:p>
        </p:txBody>
      </p:sp>
    </p:spTree>
    <p:extLst>
      <p:ext uri="{BB962C8B-B14F-4D97-AF65-F5344CB8AC3E}">
        <p14:creationId xmlns:p14="http://schemas.microsoft.com/office/powerpoint/2010/main" val="300415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4" y="882978"/>
            <a:ext cx="3754970" cy="549834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72816"/>
            <a:ext cx="4248472" cy="3284983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699792" y="116632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Опытная деятельность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7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814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3510" y="116632"/>
            <a:ext cx="36489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Игровая деятельность</a:t>
            </a:r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7745" y="1904756"/>
            <a:ext cx="5777329" cy="361267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09867" y="2153998"/>
            <a:ext cx="5651163" cy="324036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3131840" y="639852"/>
            <a:ext cx="2304256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Д/И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«НАЙДИ ПАРУ»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814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39"/>
            <a:ext cx="5832648" cy="3256709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029" y="3573016"/>
            <a:ext cx="5472293" cy="3078165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179512" y="3861048"/>
            <a:ext cx="25922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Д/И «ДОМАШНИЕ ЖИВОТНЫЕ и ИХ ДЕТЕНЫШИ»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7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9270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Непрерывно образовательная деятельность                 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7056" y="3861048"/>
            <a:ext cx="3672408" cy="2752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4" name="Picture 4" descr="C:\Users\Slava\Desktop\hello_html_m3c8a8abf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844" y="5401756"/>
            <a:ext cx="1595367" cy="147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Slava\Desktop\depositphotos_43067143-stock-photo-house-sparrow-isolated-on-white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1112" y="1025435"/>
            <a:ext cx="2664296" cy="259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08" y="1409311"/>
            <a:ext cx="4919248" cy="33878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448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3102" y="131058"/>
            <a:ext cx="7798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Непрерывно образовательная деятельность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C:\Users\Slava\Desktop\фото для презентации\IMG_167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3600400" cy="4791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519873" y="83671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</a:rPr>
              <a:t>Давай же будем мы </a:t>
            </a:r>
            <a:r>
              <a:rPr lang="ru-RU" sz="2000" b="1" i="1" dirty="0" smtClean="0">
                <a:solidFill>
                  <a:srgbClr val="C00000"/>
                </a:solidFill>
              </a:rPr>
              <a:t>природу:</a:t>
            </a:r>
            <a:endParaRPr lang="ru-RU" sz="2000" b="1" i="1" dirty="0">
              <a:solidFill>
                <a:srgbClr val="C00000"/>
              </a:solidFill>
            </a:endParaRPr>
          </a:p>
          <a:p>
            <a:r>
              <a:rPr lang="ru-RU" sz="2000" b="1" i="1" dirty="0">
                <a:solidFill>
                  <a:srgbClr val="C00000"/>
                </a:solidFill>
              </a:rPr>
              <a:t>Любить, жалеть и уважать.</a:t>
            </a:r>
          </a:p>
          <a:p>
            <a:r>
              <a:rPr lang="ru-RU" sz="2000" b="1" i="1" dirty="0">
                <a:solidFill>
                  <a:srgbClr val="C00000"/>
                </a:solidFill>
              </a:rPr>
              <a:t>Костры в лесу не разжигать,</a:t>
            </a:r>
          </a:p>
          <a:p>
            <a:r>
              <a:rPr lang="ru-RU" sz="2000" b="1" i="1" dirty="0">
                <a:solidFill>
                  <a:srgbClr val="C00000"/>
                </a:solidFill>
              </a:rPr>
              <a:t>Зверей и птиц не обижать!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407" y="2314545"/>
            <a:ext cx="3730684" cy="4138791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2537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814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899" y="1988840"/>
            <a:ext cx="4514907" cy="2858088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517483" y="0"/>
            <a:ext cx="58508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Развлечение «Весенние цветы»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04670" y="1836918"/>
            <a:ext cx="5812272" cy="3667844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223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814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738069" cy="355355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708920"/>
            <a:ext cx="5184576" cy="388843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5327576" y="470479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Экологический праздник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«День воды»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53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4318" y="6896"/>
            <a:ext cx="61455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Чтение Художественной литературы </a:t>
            </a:r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4536504" cy="3168352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055948"/>
            <a:ext cx="3600400" cy="4821324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560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188639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ТРУД В ПРИРОДЕ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Slava\Desktop\фото для презентации\IMG_18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852689"/>
            <a:ext cx="3765591" cy="3718054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lava\Desktop\7265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765364"/>
            <a:ext cx="2353042" cy="208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4847" y="1846968"/>
            <a:ext cx="5680591" cy="376695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2794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20" y="1844823"/>
            <a:ext cx="4831492" cy="3036665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50352" y="1662416"/>
            <a:ext cx="5733256" cy="3649801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430" y="116632"/>
            <a:ext cx="3036071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nadymedu.ru/photo/news/1_28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0531"/>
            <a:ext cx="3843933" cy="2640513"/>
          </a:xfrm>
          <a:prstGeom prst="rect">
            <a:avLst/>
          </a:prstGeom>
          <a:ln w="889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arsenal-ppe.ru/catalog/upload/images/%D1%8D%D1%82%D0%BE-%D0%B0%D0%BA%D1%82%D1%83%D0%B0%D0%BB%D1%8C%D0%BD%D0%BE-433x4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382" y="3068960"/>
            <a:ext cx="2038474" cy="1862563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углом вверх 4"/>
          <p:cNvSpPr/>
          <p:nvPr/>
        </p:nvSpPr>
        <p:spPr>
          <a:xfrm>
            <a:off x="3707904" y="3084944"/>
            <a:ext cx="3168650" cy="1079500"/>
          </a:xfrm>
          <a:prstGeom prst="bentUpArrow">
            <a:avLst/>
          </a:prstGeom>
          <a:solidFill>
            <a:srgbClr val="FF00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116633"/>
            <a:ext cx="4608512" cy="29523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Ф</a:t>
            </a:r>
            <a:r>
              <a:rPr lang="ru-RU" sz="2000" b="1" dirty="0" smtClean="0">
                <a:solidFill>
                  <a:srgbClr val="C00000"/>
                </a:solidFill>
              </a:rPr>
              <a:t>ормирования </a:t>
            </a:r>
            <a:r>
              <a:rPr lang="ru-RU" sz="2000" b="1" dirty="0">
                <a:solidFill>
                  <a:srgbClr val="C00000"/>
                </a:solidFill>
              </a:rPr>
              <a:t>общей культуры личности детей, в том числе ценностей здорового образа жизни, развития их социальных, нравственных, эстетических, интеллектуальных, физических качеств, инициативности, самостоятельности и ответственности ребенка, формирования предпосылок учебной деятельности. п.1.6 ФГОС ДО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5159439"/>
            <a:ext cx="8352928" cy="14379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ЦЕЛЬ:</a:t>
            </a:r>
            <a:r>
              <a:rPr lang="ru-RU" sz="3200" dirty="0" smtClean="0"/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«Создание условий направленных на формирование нравственных качеств в ходе экологического воспитания»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Slava\Desktop\img_56f68f69852b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90285"/>
            <a:ext cx="1728192" cy="304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221088"/>
            <a:ext cx="33638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Наш </a:t>
            </a:r>
            <a:r>
              <a:rPr lang="ru-RU" sz="2000" b="1" i="1" dirty="0">
                <a:solidFill>
                  <a:srgbClr val="C00000"/>
                </a:solidFill>
              </a:rPr>
              <a:t>огород в образцовом порядке: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Как на параде построились грядки.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Словно живая ограда вокруг 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пики зеленые выставил </a:t>
            </a:r>
            <a:r>
              <a:rPr lang="ru-RU" sz="2000" b="1" i="1" dirty="0" smtClean="0">
                <a:solidFill>
                  <a:srgbClr val="C00000"/>
                </a:solidFill>
              </a:rPr>
              <a:t>лук.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5512" y="143634"/>
            <a:ext cx="5162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Проект «Огород </a:t>
            </a:r>
            <a:r>
              <a:rPr lang="ru-RU" sz="2800" b="1" i="1" dirty="0">
                <a:solidFill>
                  <a:srgbClr val="002060"/>
                </a:solidFill>
              </a:rPr>
              <a:t>на </a:t>
            </a:r>
            <a:r>
              <a:rPr lang="ru-RU" sz="2800" b="1" i="1" dirty="0" smtClean="0">
                <a:solidFill>
                  <a:srgbClr val="002060"/>
                </a:solidFill>
              </a:rPr>
              <a:t>окошке».</a:t>
            </a:r>
            <a:r>
              <a:rPr lang="ru-RU" sz="2800" b="1" i="1" dirty="0">
                <a:solidFill>
                  <a:srgbClr val="002060"/>
                </a:solidFill>
              </a:rPr>
              <a:t/>
            </a:r>
            <a:br>
              <a:rPr lang="ru-RU" sz="2800" b="1" i="1" dirty="0">
                <a:solidFill>
                  <a:srgbClr val="002060"/>
                </a:solidFill>
              </a:rPr>
            </a:b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92" y="826398"/>
            <a:ext cx="5148064" cy="3363838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388" y="3525479"/>
            <a:ext cx="5277152" cy="314781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0006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7778"/>
            <a:ext cx="4292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ПРОЕКТ «МОЙ ПИТОМЕЦ»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6" r="5165"/>
          <a:stretch/>
        </p:blipFill>
        <p:spPr>
          <a:xfrm>
            <a:off x="5436096" y="764704"/>
            <a:ext cx="3429450" cy="3821360"/>
          </a:xfrm>
          <a:prstGeom prst="rect">
            <a:avLst/>
          </a:prstGeom>
          <a:ln w="190500" cap="sq">
            <a:solidFill>
              <a:srgbClr val="7030A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14"/>
          <a:stretch/>
        </p:blipFill>
        <p:spPr>
          <a:xfrm>
            <a:off x="395537" y="795754"/>
            <a:ext cx="2808312" cy="369347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3" y="2675384"/>
            <a:ext cx="2520280" cy="3879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6931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6308" y="122616"/>
            <a:ext cx="5466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Акция «Каждой </a:t>
            </a:r>
            <a:r>
              <a:rPr lang="ru-RU" sz="2800" b="1" i="1" dirty="0">
                <a:solidFill>
                  <a:srgbClr val="002060"/>
                </a:solidFill>
              </a:rPr>
              <a:t>птахе по крохе»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07323" y="2103452"/>
            <a:ext cx="5496653" cy="33952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08920"/>
            <a:ext cx="5112568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781" y="554653"/>
            <a:ext cx="2520167" cy="245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3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lava\Desktop\imgplant-10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5013176"/>
            <a:ext cx="1584176" cy="170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4" y="2940310"/>
            <a:ext cx="4860032" cy="3645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62961"/>
            <a:ext cx="4296876" cy="3222657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9521"/>
            <a:ext cx="3355906" cy="252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39505" y="0"/>
            <a:ext cx="3241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Экологическая акция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«Посади дерево» </a:t>
            </a:r>
          </a:p>
        </p:txBody>
      </p:sp>
    </p:spTree>
    <p:extLst>
      <p:ext uri="{BB962C8B-B14F-4D97-AF65-F5344CB8AC3E}">
        <p14:creationId xmlns:p14="http://schemas.microsoft.com/office/powerpoint/2010/main" val="238439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214" y="137160"/>
            <a:ext cx="88107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Предметно-развивающая среда</a:t>
            </a:r>
            <a:endParaRPr lang="ru-RU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352927" cy="5472608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2551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1956" y="2284280"/>
            <a:ext cx="5343409" cy="33123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4725" y="1233987"/>
            <a:ext cx="5187037" cy="3096343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51520" y="-5711"/>
            <a:ext cx="3960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Консультация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«Образовательное путешествие, как способ формирования интереса детей к миру природы»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1329" y="5411840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Семинар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«Современные технологии экологического воспитания дошкольников»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79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3552" y="260648"/>
            <a:ext cx="482208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Родительские собрания, конкурсы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6" y="1069906"/>
            <a:ext cx="3888431" cy="2916323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2" r="1679"/>
          <a:stretch/>
        </p:blipFill>
        <p:spPr>
          <a:xfrm>
            <a:off x="4664596" y="1357937"/>
            <a:ext cx="3816424" cy="234025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384445"/>
            <a:ext cx="4032448" cy="2268253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8161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5040560" cy="3672408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84984"/>
            <a:ext cx="4644008" cy="329867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323528" y="293747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Раздача листовок в рамках проведения акции «Чистый хутор»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9873" y="-1630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Участие родителей в постановке сказок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3368973" cy="5989285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6" t="30800"/>
          <a:stretch/>
        </p:blipFill>
        <p:spPr>
          <a:xfrm>
            <a:off x="4211960" y="2564904"/>
            <a:ext cx="4716016" cy="2391051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6008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38072" y="0"/>
            <a:ext cx="2509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Выставки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0397"/>
            <a:ext cx="3995936" cy="299695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503" y="1265873"/>
            <a:ext cx="4283967" cy="2721476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547" y="4264366"/>
            <a:ext cx="4554760" cy="24211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645359" y="53861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Выставка «Сказки природы»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5538" y="757400"/>
            <a:ext cx="4133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Выставка «Сбережем елочку»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78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11760" y="260648"/>
            <a:ext cx="4104456" cy="72007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ЗАДАЧИ: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3508" y="960119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- </a:t>
            </a:r>
            <a:r>
              <a:rPr lang="ru-RU" sz="2800" b="1" i="1" dirty="0">
                <a:solidFill>
                  <a:srgbClr val="FF0000"/>
                </a:solidFill>
              </a:rPr>
              <a:t>формировать первичные представления об объектах окружающего мира, о свойствах и отношениях объектов окружающего мира;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- развивать потребность в экспериментировании и исследовании объектов природы посредством создания развивающей предметно – пространственной среды;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</a:rPr>
              <a:t>- воспитывать гуманное, эмоционально-положительное, бережное, заботливое отношение к миру природы и окружающему миру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50831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597666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/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47252"/>
            <a:ext cx="7992888" cy="5053956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642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706849" y="1988300"/>
            <a:ext cx="3783930" cy="345638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99FF"/>
                </a:solidFill>
              </a:rPr>
              <a:t>Направления работы </a:t>
            </a: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6467983" y="2878334"/>
            <a:ext cx="2448272" cy="1214446"/>
          </a:xfrm>
          <a:prstGeom prst="wedgeRoundRectCallout">
            <a:avLst>
              <a:gd name="adj1" fmla="val -50940"/>
              <a:gd name="adj2" fmla="val 101715"/>
              <a:gd name="adj3" fmla="val 16667"/>
            </a:avLst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РАБОТА С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КАДРАМИ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149162" y="271056"/>
            <a:ext cx="4341617" cy="1656184"/>
          </a:xfrm>
          <a:prstGeom prst="wedgeRoundRectCallout">
            <a:avLst>
              <a:gd name="adj1" fmla="val 4113"/>
              <a:gd name="adj2" fmla="val 98578"/>
              <a:gd name="adj3" fmla="val 16667"/>
            </a:avLst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FF5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279306"/>
            <a:ext cx="30963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Предметно-развивающая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среда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39998" y="2878334"/>
            <a:ext cx="2631802" cy="1214446"/>
          </a:xfrm>
          <a:prstGeom prst="wedgeRoundRectCallout">
            <a:avLst>
              <a:gd name="adj1" fmla="val 58166"/>
              <a:gd name="adj2" fmla="val 88592"/>
              <a:gd name="adj3" fmla="val 16667"/>
            </a:avLst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РАБОТА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 ДЕТЬМИ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697302" y="5544763"/>
            <a:ext cx="2448272" cy="1214446"/>
          </a:xfrm>
          <a:prstGeom prst="wedgeRoundRectCallout">
            <a:avLst>
              <a:gd name="adj1" fmla="val -47407"/>
              <a:gd name="adj2" fmla="val -103816"/>
              <a:gd name="adj3" fmla="val 16667"/>
            </a:avLst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РАБОТА С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РОДИТЕЛЯМИ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0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724128" y="4437112"/>
            <a:ext cx="2376264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Экологические праздники и развлечения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7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67" b="3744"/>
          <a:stretch>
            <a:fillRect/>
          </a:stretch>
        </p:blipFill>
        <p:spPr bwMode="auto">
          <a:xfrm>
            <a:off x="323528" y="1783203"/>
            <a:ext cx="2952328" cy="3950053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203364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                       </a:t>
            </a:r>
            <a:r>
              <a:rPr lang="ru-RU" sz="2400" b="1" i="1" dirty="0" smtClean="0">
                <a:solidFill>
                  <a:srgbClr val="C00000"/>
                </a:solidFill>
              </a:rPr>
              <a:t>НАБЛЮДЕНИЕ В ПРИРОДЕ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04"/>
          <a:stretch>
            <a:fillRect/>
          </a:stretch>
        </p:blipFill>
        <p:spPr>
          <a:xfrm>
            <a:off x="3635896" y="1860459"/>
            <a:ext cx="5256584" cy="3795539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1112666"/>
            <a:ext cx="2592288" cy="4620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Наблюдение за елью</a:t>
            </a:r>
            <a:endParaRPr lang="ru-RU" b="1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7964" y="1100588"/>
            <a:ext cx="4032448" cy="474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Рассматривание кустарника</a:t>
            </a:r>
            <a:endParaRPr lang="ru-RU" b="1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977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lava\Desktop\фото для презентации\IMG_58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132856"/>
            <a:ext cx="3294366" cy="4392488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lava\Desktop\2149067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0"/>
            <a:ext cx="286185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9826" y="4941168"/>
            <a:ext cx="50062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Отчего березка платье поменяла? </a:t>
            </a:r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Летом </a:t>
            </a:r>
            <a:r>
              <a:rPr lang="ru-RU" b="1" i="1" dirty="0">
                <a:solidFill>
                  <a:srgbClr val="C00000"/>
                </a:solidFill>
              </a:rPr>
              <a:t>– вся в зеленом, нынче желтой стала. </a:t>
            </a:r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Отчего </a:t>
            </a:r>
            <a:r>
              <a:rPr lang="ru-RU" b="1" i="1" dirty="0">
                <a:solidFill>
                  <a:srgbClr val="C00000"/>
                </a:solidFill>
              </a:rPr>
              <a:t>осинка вдруг переоделась? </a:t>
            </a:r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Снизу </a:t>
            </a:r>
            <a:r>
              <a:rPr lang="ru-RU" b="1" i="1" dirty="0">
                <a:solidFill>
                  <a:srgbClr val="C00000"/>
                </a:solidFill>
              </a:rPr>
              <a:t>до макушки вся она зарделась. </a:t>
            </a:r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Отчего </a:t>
            </a:r>
            <a:r>
              <a:rPr lang="ru-RU" b="1" i="1" dirty="0">
                <a:solidFill>
                  <a:srgbClr val="C00000"/>
                </a:solidFill>
              </a:rPr>
              <a:t>на ветках бусы у рябины, </a:t>
            </a:r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Может </a:t>
            </a:r>
            <a:r>
              <a:rPr lang="ru-RU" b="1" i="1" dirty="0">
                <a:solidFill>
                  <a:srgbClr val="C00000"/>
                </a:solidFill>
              </a:rPr>
              <a:t>у кого-то будут именины</a:t>
            </a:r>
            <a:r>
              <a:rPr lang="ru-RU" b="1" i="1" dirty="0" smtClean="0">
                <a:solidFill>
                  <a:srgbClr val="C00000"/>
                </a:solidFill>
              </a:rPr>
              <a:t>?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37787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        Наблюдение в природе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31" y="1503402"/>
            <a:ext cx="5212071" cy="3437766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1976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2294620"/>
            <a:ext cx="4824536" cy="2880320"/>
          </a:xfrm>
          <a:prstGeom prst="rect">
            <a:avLst/>
          </a:prstGeom>
          <a:ln w="889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1686" y="1991122"/>
            <a:ext cx="5796136" cy="348731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83568" y="1772816"/>
            <a:ext cx="3888432" cy="2880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Рассматривание гриба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38468" y="260648"/>
            <a:ext cx="3711292" cy="3600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Наблюдение за Божьей Коровкой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6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8640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+mj-lt"/>
              </a:rPr>
              <a:t>Опытная деятельность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42606" y="1914797"/>
            <a:ext cx="5620699" cy="388843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20830"/>
            <a:ext cx="4392488" cy="3276365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8836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4522</TotalTime>
  <Words>273</Words>
  <Application>Microsoft Office PowerPoint</Application>
  <PresentationFormat>Экран (4:3)</PresentationFormat>
  <Paragraphs>66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СПАСИБО ЗА ВНИМАНИЕ!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Slava</dc:creator>
  <cp:lastModifiedBy>Оператор</cp:lastModifiedBy>
  <cp:revision>270</cp:revision>
  <dcterms:created xsi:type="dcterms:W3CDTF">2017-10-15T08:45:39Z</dcterms:created>
  <dcterms:modified xsi:type="dcterms:W3CDTF">2022-03-09T14:31:19Z</dcterms:modified>
</cp:coreProperties>
</file>