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37" r:id="rId2"/>
    <p:sldId id="308" r:id="rId3"/>
    <p:sldId id="310" r:id="rId4"/>
    <p:sldId id="312" r:id="rId5"/>
    <p:sldId id="314" r:id="rId6"/>
    <p:sldId id="316" r:id="rId7"/>
    <p:sldId id="318" r:id="rId8"/>
    <p:sldId id="320" r:id="rId9"/>
    <p:sldId id="342" r:id="rId10"/>
    <p:sldId id="343" r:id="rId11"/>
    <p:sldId id="34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0000"/>
    <a:srgbClr val="FFD54F"/>
    <a:srgbClr val="FFDD71"/>
    <a:srgbClr val="FFE593"/>
    <a:srgbClr val="CC3399"/>
    <a:srgbClr val="00518E"/>
    <a:srgbClr val="005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 varScale="1">
        <p:scale>
          <a:sx n="77" d="100"/>
          <a:sy n="77" d="100"/>
        </p:scale>
        <p:origin x="-100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FF5697-0339-4BFF-A6F0-57D8D35F0166}" type="datetimeFigureOut">
              <a:rPr lang="ru-RU" smtClean="0"/>
              <a:t>ср 01.11.23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6B71D-8659-4D9F-9071-EE6E49F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424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01.11.23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01.11.23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01.11.23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01.11.23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01.11.23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01.11.23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01.11.23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01.11.23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01.11.23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01.11.23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01.11.23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ср 01.11.23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0"/>
          <a:stretch/>
        </p:blipFill>
        <p:spPr>
          <a:xfrm>
            <a:off x="-12094" y="0"/>
            <a:ext cx="9156094" cy="6857999"/>
          </a:xfrm>
        </p:spPr>
      </p:pic>
    </p:spTree>
    <p:extLst>
      <p:ext uri="{BB962C8B-B14F-4D97-AF65-F5344CB8AC3E}">
        <p14:creationId xmlns:p14="http://schemas.microsoft.com/office/powerpoint/2010/main" val="148479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6632"/>
            <a:ext cx="5904656" cy="64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00192" y="5733256"/>
            <a:ext cx="172819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85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Read the text and say what it is about!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 </a:t>
            </a:r>
            <a:r>
              <a:rPr lang="en-US" dirty="0"/>
              <a:t>have got a … . My … is black. It is fat. It can run and jump. It can’t fly. It likes to play, to sleep. It lives in the house.</a:t>
            </a:r>
            <a:endParaRPr lang="ru-RU" dirty="0"/>
          </a:p>
          <a:p>
            <a:endParaRPr lang="ru-RU" i="1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01008"/>
            <a:ext cx="2553121" cy="1286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86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92697"/>
            <a:ext cx="8229600" cy="56767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Если выключу я свет,</a:t>
            </a:r>
          </a:p>
          <a:p>
            <a:pPr marL="0" indent="0">
              <a:buNone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Светятся глаза у 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….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30" name="Picture 6" descr="http://www.coollady.ru/pic/0001/018/CL-26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242566"/>
            <a:ext cx="3424925" cy="228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052735"/>
            <a:ext cx="13350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055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5525" y="476672"/>
            <a:ext cx="8229600" cy="5750099"/>
          </a:xfrm>
        </p:spPr>
        <p:txBody>
          <a:bodyPr/>
          <a:lstStyle/>
          <a:p>
            <a:pPr marL="0" indent="0">
              <a:buNone/>
            </a:pP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</a:rPr>
              <a:t>Весeло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бежит щенок,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Вырастет – и будет 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…..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https://im0-tub-ru.yandex.net/i?id=8b31b69e30d73cc2370c131d5ea978b2&amp;n=13&amp;exp=1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016249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560" y="908720"/>
            <a:ext cx="1661592" cy="978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097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Повязал на хобот бант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Большой модник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–….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052" name="Picture 4" descr="http://medform.net/uploads/posts/2013-05/1368554948427007.jpe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51165"/>
            <a:ext cx="3480321" cy="2824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836711"/>
            <a:ext cx="23098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5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Рыбу ловишь – не шумишь.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Рыба по-английски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– 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….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00" name="Picture 4" descr="https://fs00.infourok.ru/images/doc/169/193926/img18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852936"/>
            <a:ext cx="3216292" cy="241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80728"/>
            <a:ext cx="1800200" cy="1059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906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Очень-очень я пугаюсь,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Если выскочит вдруг 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...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46" name="Picture 2" descr="https://kartinki.detki.today/wp-content/uploads/2017/07/myish-v-rubashke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852936"/>
            <a:ext cx="2725417" cy="2725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08720"/>
            <a:ext cx="2259820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018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С рыжей гривою шикарной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Выступает важно 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…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8196" name="Picture 4" descr="https://avatars.mds.yandex.net/get-pdb/875592/e03048e8-f1fa-4bc4-9f48-8929cd83baae/s1200?webp=false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92896"/>
            <a:ext cx="3086308" cy="3227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980728"/>
            <a:ext cx="1865114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331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2195" y="620688"/>
            <a:ext cx="8229600" cy="5860059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К нам приходит в гости в лагерь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Полосатый хищник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–….  </a:t>
            </a:r>
            <a:endParaRPr lang="ru-RU" dirty="0"/>
          </a:p>
        </p:txBody>
      </p:sp>
      <p:pic>
        <p:nvPicPr>
          <p:cNvPr id="10242" name="Picture 2" descr="https://im0-tub-ru.yandex.net/i?id=bba152b8b67829316ea096fa08e9edce&amp;n=13&amp;exp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68960"/>
            <a:ext cx="2903984" cy="290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24744"/>
            <a:ext cx="1944216" cy="1016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195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ds03.infourok.ru/uploads/ex/0c66/00059e2d-0f203759/hello_html_63bcacc1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5" t="3729" r="5491" b="8178"/>
          <a:stretch/>
        </p:blipFill>
        <p:spPr bwMode="auto">
          <a:xfrm>
            <a:off x="2365512" y="228599"/>
            <a:ext cx="6271591" cy="600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1784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D3B05"/>
      </a:hlink>
      <a:folHlink>
        <a:srgbClr val="D996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</TotalTime>
  <Words>104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Read the text and say what it is about!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Пользователь</cp:lastModifiedBy>
  <cp:revision>133</cp:revision>
  <dcterms:created xsi:type="dcterms:W3CDTF">2018-03-09T15:08:22Z</dcterms:created>
  <dcterms:modified xsi:type="dcterms:W3CDTF">2023-11-01T09:01:18Z</dcterms:modified>
</cp:coreProperties>
</file>