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0" r:id="rId4"/>
    <p:sldId id="274" r:id="rId5"/>
    <p:sldId id="257" r:id="rId6"/>
    <p:sldId id="260" r:id="rId7"/>
    <p:sldId id="265" r:id="rId8"/>
    <p:sldId id="261" r:id="rId9"/>
    <p:sldId id="267" r:id="rId10"/>
    <p:sldId id="262" r:id="rId11"/>
    <p:sldId id="275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6" autoAdjust="0"/>
    <p:restoredTop sz="94713" autoAdjust="0"/>
  </p:normalViewPr>
  <p:slideViewPr>
    <p:cSldViewPr>
      <p:cViewPr varScale="1">
        <p:scale>
          <a:sx n="58" d="100"/>
          <a:sy n="58" d="100"/>
        </p:scale>
        <p:origin x="-6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3.sldx"/><Relationship Id="rId5" Type="http://schemas.openxmlformats.org/officeDocument/2006/relationships/package" Target="../embeddings/______Microsoft_Office_PowerPoint2.sldx"/><Relationship Id="rId4" Type="http://schemas.openxmlformats.org/officeDocument/2006/relationships/package" Target="../embeddings/______Microsoft_Office_PowerPoint1.sld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Home\Documents\МАДОУ2\ГМО-2020\КОНКУРС\daf10ca851627bacb2577428742605d7-1.jpg"/>
          <p:cNvPicPr/>
          <p:nvPr/>
        </p:nvPicPr>
        <p:blipFill>
          <a:blip r:embed="rId2"/>
          <a:srcRect l="31427" b="-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2" y="1428736"/>
            <a:ext cx="7992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Путешествие в страну музыкальных инструментов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6790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 автономное  дошкольное  образовательное  учреждение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Когалыма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«Берёзка»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214554"/>
            <a:ext cx="86790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 В.Е.Глушкова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Home\Documents\МАДОУ2\ГМО-2020\ВОЗДУШНЫЙ ШАР\_SC_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0917274">
            <a:off x="2976219" y="1721596"/>
            <a:ext cx="4509641" cy="928694"/>
          </a:xfrm>
          <a:prstGeom prst="rect">
            <a:avLst/>
          </a:prstGeom>
          <a:noFill/>
        </p:spPr>
        <p:txBody>
          <a:bodyPr wrap="none" rtlCol="0">
            <a:prstTxWarp prst="textFadeLeft">
              <a:avLst/>
            </a:prstTxWarp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Детский сад «Берёзка»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ocuments\МАДОУ2\ГМО-2020\КОНКУРС\daf10ca851627bacb2577428742605d7-1.jpg"/>
          <p:cNvPicPr/>
          <p:nvPr/>
        </p:nvPicPr>
        <p:blipFill>
          <a:blip r:embed="rId2"/>
          <a:srcRect l="31427" b="-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57290" y="1214422"/>
            <a:ext cx="5572164" cy="70788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Творческих успехов!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WScan000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06"/>
            <a:ext cx="91440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861/000e73c8-a85eed22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1" name="Picture 3" descr="C:\Users\Пользователь\Pictures\ПОДЛОЖКИ\img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285720" y="285728"/>
          <a:ext cx="4019552" cy="3014664"/>
        </p:xfrm>
        <a:graphic>
          <a:graphicData uri="http://schemas.openxmlformats.org/presentationml/2006/ole">
            <p:oleObj spid="_x0000_s27655" name="Слайд" r:id="rId4" imgW="4570416" imgH="3427533" progId="PowerPoint.Slide.12">
              <p:embed/>
            </p:oleObj>
          </a:graphicData>
        </a:graphic>
      </p:graphicFrame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4643437" y="285728"/>
          <a:ext cx="4095779" cy="3071834"/>
        </p:xfrm>
        <a:graphic>
          <a:graphicData uri="http://schemas.openxmlformats.org/presentationml/2006/ole">
            <p:oleObj spid="_x0000_s27657" name="Слайд" r:id="rId5" imgW="4570416" imgH="3427533" progId="PowerPoint.Slide.12">
              <p:embed/>
            </p:oleObj>
          </a:graphicData>
        </a:graphic>
      </p:graphicFrame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9" name="Object 11"/>
          <p:cNvGraphicFramePr>
            <a:graphicFrameLocks noChangeAspect="1"/>
          </p:cNvGraphicFramePr>
          <p:nvPr/>
        </p:nvGraphicFramePr>
        <p:xfrm>
          <a:off x="285720" y="3643314"/>
          <a:ext cx="4048243" cy="3039050"/>
        </p:xfrm>
        <a:graphic>
          <a:graphicData uri="http://schemas.openxmlformats.org/presentationml/2006/ole">
            <p:oleObj spid="_x0000_s27659" name="Слайд" r:id="rId6" imgW="4570416" imgH="3427533" progId="PowerPoint.Slide.12">
              <p:embed/>
            </p:oleObj>
          </a:graphicData>
        </a:graphic>
      </p:graphicFrame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63" name="Object 15"/>
          <p:cNvGraphicFramePr>
            <a:graphicFrameLocks noChangeAspect="1"/>
          </p:cNvGraphicFramePr>
          <p:nvPr/>
        </p:nvGraphicFramePr>
        <p:xfrm>
          <a:off x="4616130" y="3643314"/>
          <a:ext cx="4099274" cy="3071834"/>
        </p:xfrm>
        <a:graphic>
          <a:graphicData uri="http://schemas.openxmlformats.org/presentationml/2006/ole">
            <p:oleObj spid="_x0000_s27663" name="Слайд" r:id="rId7" imgW="4570416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146" name="AutoShape 2" descr="data:image/png;base64,iVBORw0KGgoAAAANSUhEUgAAAz8AAAKBCAYAAAB54hXyAAAgAElEQVR4Xu3XQQEAAAgCMelf2iA3GzD5sHMECBAgQIAAAQIECBAICCyQUUQCBAgQIECAAAECBAic8aME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39rNhAAAAlASURBVA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GD+JNwtJgAABAgQIECBAgIDxowMECBAgQIAAAQIECCQEjJ/Em4UkQIAAAQIECBAgQMD40QECBAgQIECAAAECBBICxk/izUISIECAAAECBAgQIGD86AABAgQIECBAgAABAgkB4yfxZiEJECBAgAABAgQIEDB+dIAAAQIECBAgQIAAgYSA8ZN4s5AECBAgQIAAAQIECBg/OkCAAAECBAgQIECAQELA+Em8WUgCBAgQIECAAAECBIwfHSBAgAABAgQIECBAICFg/CTeLCQBAgQIECBAgAABAsaPDhAgQIAAAQIECBAgkBAwfhJvFpIAAQIECBAgQIAAAeNHBwgQIECAAAECBAgQSAgYP4k3C0mAAAECBAgQIECAgPGjAwQIECBAgAABAgQIJASMn8SbhSRAgAABAgQIECBAwPjRAQIECBAgQIAAAQIEEgLGT+LNQhIgQIAAAQIECBAgYPzoAAECBAgQIECAAAECCQHjJ/FmIQkQIECAAAECBAgQMH50gAABAgQIECBAgACBhIDxk3izkAQIECBAgAABAgQIGD86QIAAAQIECBAgQIBAQsD4SbxZSAIECBAgQIAAAQIEjB8dIECAAAECBAgQIEAgIWD8JN4sJAECBAgQIECAAAECxo8OECBAgAABAgQIECCQEDB+Em8WkgABAgQIECBAgAAB40cHCBAgQIAAAQIECBBICBg/iTcLSYAAAQIECBAgQICA8aMDBAgQIECAAAECBAgkBIyfxJuFJECAAAECBAgQIEDA+NEBAgQIECBAgAABAgQSAsZP4s1CEiBAgAABAgQIECBg/OgAAQIECBAgQIAAAQIJAeMn8WYhCRAgQIAAAQIECBAwfnSAAAECBAgQIECAAIGEgPGTeLOQBAgQIECAAAECBAgYPzpAgAABAgQIECBAgEBCwPhJvFlIAgQIECBAgAABAgSMHx0gQIAAAQIECBAgQCAhYPwk3iwkAQIECBAgQIAAAQLGjw4QIECAAAECBAgQIJAQMH4SbxaSAAECBAgQIECAAAHjRwcIECBAgAABAgQIEEgIPEzwAoLd9jzx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https://thumbs.dreamstime.com/b/%D0%B4%D0%B5%D1%80%D0%B5%D0%B2%D0%BE-%D1%81-%D0%BF%D1%80%D0%B8%D0%BC%D0%B5%D1%87%D0%B0%D0%BD%D0%B8%D1%8F%D0%BC%D0%B8-%D0%BC%D1%83%D0%B7%D1%8B%D0%BA%D0%B8-114534944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357298"/>
            <a:ext cx="2470146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Desktop\ГМО-2020\ФОТО ВИДЕО ДЛЯ ПРЕЗЕНТАЦИИ\новое\РЕДАКТИРОВАННЫЙ ЛЕС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857496"/>
            <a:ext cx="33099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Home\Desktop\ГМО-2020\kisspng-green-mountains-clip-art-green-mountains-5a9a52e5d51790.1779888915200632058728 (1).jpg"/>
          <p:cNvPicPr/>
          <p:nvPr/>
        </p:nvPicPr>
        <p:blipFill>
          <a:blip r:embed="rId5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857232"/>
            <a:ext cx="2643206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Пользователь\Desktop\ГМО-2020\ФОТО ВИДЕО ДЛЯ ПРЕЗЕНТАЦИИ\новое\kisspng-rainbow-download-rainbow-bridge-5a7b596110bc34.649852631518033249068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072198" y="1357298"/>
            <a:ext cx="1194193" cy="715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Рисунок 4" descr="https://thumbs.dreamstime.com/b/%D0%B4%D0%B5%D1%80%D0%B5%D0%B2%D0%BE-%D1%81-%D0%BF%D1%80%D0%B8%D0%BC%D0%B5%D1%87%D0%B0%D0%BD%D0%B8%D1%8F%D0%BC%D0%B8-%D0%BC%D1%83%D0%B7%D1%8B%D0%BA%D0%B8-114534944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0"/>
            <a:ext cx="557216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Пользователь\Desktop\ГМО-2020\ФОТО ВИДЕО ДЛЯ ПРЕЗЕНТАЦИИ\новое\РЕДАКТИРОВАННЫЙ ЛЕС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Звонкий лес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051720" y="1428742"/>
            <a:ext cx="2520280" cy="1928249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393405" y="1124744"/>
            <a:ext cx="2376264" cy="2088232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C:\Users\Home\Desktop\ГМО-2020\kisspng-green-mountains-clip-art-green-mountains-5a9a52e5d51790.1779888915200632058728 (1).jpg"/>
          <p:cNvPicPr/>
          <p:nvPr/>
        </p:nvPicPr>
        <p:blipFill>
          <a:blip r:embed="rId3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l="1764" t="28846" r="588" b="16346"/>
          <a:stretch>
            <a:fillRect/>
          </a:stretch>
        </p:blipFill>
        <p:spPr bwMode="auto">
          <a:xfrm>
            <a:off x="642910" y="0"/>
            <a:ext cx="7500990" cy="468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42976" y="5500702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682F"/>
                </a:solidFill>
              </a:rPr>
              <a:t>Поющие горы</a:t>
            </a:r>
            <a:endParaRPr lang="ru-RU" sz="5400" b="1" dirty="0">
              <a:solidFill>
                <a:srgbClr val="00682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карта.jpg"/>
          <p:cNvPicPr/>
          <p:nvPr/>
        </p:nvPicPr>
        <p:blipFill>
          <a:blip r:embed="rId2"/>
          <a:srcRect l="44575" b="448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Пользователь\Desktop\ГМО-2020\ФОТО ВИДЕО ДЛЯ ПРЕЗЕНТАЦИИ\новое\kisspng-rainbow-download-rainbow-bridge-5a7b596110bc34.64985263151803324906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5768">
            <a:off x="2987824" y="1928802"/>
            <a:ext cx="3089110" cy="28768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5429264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682F"/>
                </a:solidFill>
              </a:rPr>
              <a:t>    </a:t>
            </a:r>
            <a:r>
              <a:rPr lang="ru-RU" sz="5400" b="1" dirty="0" smtClean="0">
                <a:solidFill>
                  <a:schemeClr val="accent4">
                    <a:lumMod val="50000"/>
                  </a:schemeClr>
                </a:solidFill>
              </a:rPr>
              <a:t>Радужный мост</a:t>
            </a:r>
            <a:endParaRPr lang="ru-RU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38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Home</cp:lastModifiedBy>
  <cp:revision>42</cp:revision>
  <dcterms:created xsi:type="dcterms:W3CDTF">2020-03-05T05:56:45Z</dcterms:created>
  <dcterms:modified xsi:type="dcterms:W3CDTF">2021-04-11T08:30:54Z</dcterms:modified>
</cp:coreProperties>
</file>