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1" r:id="rId3"/>
    <p:sldId id="257" r:id="rId4"/>
    <p:sldId id="258" r:id="rId5"/>
    <p:sldId id="260" r:id="rId6"/>
    <p:sldId id="263" r:id="rId7"/>
    <p:sldId id="272" r:id="rId8"/>
    <p:sldId id="262" r:id="rId9"/>
    <p:sldId id="264" r:id="rId10"/>
    <p:sldId id="273" r:id="rId11"/>
    <p:sldId id="265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ofessional" initials="P" lastIdx="0" clrIdx="0">
    <p:extLst>
      <p:ext uri="{19B8F6BF-5375-455C-9EA6-DF929625EA0E}">
        <p15:presenceInfo xmlns:p15="http://schemas.microsoft.com/office/powerpoint/2012/main" userId="Professiona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812E1-1170-48B6-9A11-07AC364222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Saving the solar system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9179624-1562-4A86-80F1-A90CB362DF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 epic space quest </a:t>
            </a:r>
          </a:p>
          <a:p>
            <a:r>
              <a:rPr lang="en-US" dirty="0"/>
              <a:t>for the students of the 5</a:t>
            </a:r>
            <a:r>
              <a:rPr lang="en-US" baseline="30000" dirty="0"/>
              <a:t>th</a:t>
            </a:r>
            <a:r>
              <a:rPr lang="en-US" dirty="0"/>
              <a:t> grade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6273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DC45D-EC10-46B7-B6F1-C8477E9B4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17" y="5008327"/>
            <a:ext cx="8534400" cy="1507067"/>
          </a:xfrm>
        </p:spPr>
        <p:txBody>
          <a:bodyPr/>
          <a:lstStyle/>
          <a:p>
            <a:r>
              <a:rPr lang="en-US" b="1" dirty="0"/>
              <a:t>Which planet is the best for living?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9FBBD77-42C4-4859-B391-91CF953EF5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1337" y="290402"/>
            <a:ext cx="6101668" cy="453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65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D55DE-6DBC-40DA-A4A5-291CD2CE9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Aliens attacked </a:t>
            </a:r>
            <a:r>
              <a:rPr lang="en-US" b="1" dirty="0" err="1"/>
              <a:t>ouR</a:t>
            </a:r>
            <a:r>
              <a:rPr lang="en-US" b="1" dirty="0"/>
              <a:t> solar system! </a:t>
            </a:r>
            <a:endParaRPr lang="ru-RU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E1CCE3-6790-4277-9AA4-261A2492F5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5055647" y="-364144"/>
            <a:ext cx="4099655" cy="5469623"/>
          </a:xfrm>
        </p:spPr>
      </p:pic>
      <p:pic>
        <p:nvPicPr>
          <p:cNvPr id="6146" name="Picture 2" descr="инопланетянин без фона: 2 тыс изображений найдено в Яндекс Картинках">
            <a:extLst>
              <a:ext uri="{FF2B5EF4-FFF2-40B4-BE49-F238E27FC236}">
                <a16:creationId xmlns:a16="http://schemas.microsoft.com/office/drawing/2014/main" id="{8F7F26DF-5BBD-4DB2-9EC8-BAAA9A81F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06" y="1064937"/>
            <a:ext cx="363855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421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1DBA8-65EA-4D04-9F76-F8144FEED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947" y="4763779"/>
            <a:ext cx="8534400" cy="1507067"/>
          </a:xfrm>
        </p:spPr>
        <p:txBody>
          <a:bodyPr/>
          <a:lstStyle/>
          <a:p>
            <a:r>
              <a:rPr lang="en-US" b="1" dirty="0"/>
              <a:t>There are more and more</a:t>
            </a:r>
            <a:r>
              <a:rPr lang="ru-RU" b="1" dirty="0"/>
              <a:t> </a:t>
            </a:r>
            <a:r>
              <a:rPr lang="en-US" b="1" dirty="0"/>
              <a:t>destructions!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86C66D2-7BF4-44EB-AEF3-B64F6024CB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2431576" y="-584233"/>
            <a:ext cx="4461178" cy="595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26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53EAD-5928-44F1-9291-4C941DB52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b="1" dirty="0"/>
              <a:t>oh, no! we must stop it!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75AEDA8-6E4F-49E7-8973-0ED3DDD048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3107571" y="-537032"/>
            <a:ext cx="4361549" cy="581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2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D3A76-6107-4B4B-9407-DECF5CF99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Thank you! Together we could save our solar system)))</a:t>
            </a:r>
            <a:endParaRPr lang="ru-RU" b="1" dirty="0"/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3331CA11-6717-4291-95E5-9BB19AD747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2064586" y="-298257"/>
            <a:ext cx="4000887" cy="5337850"/>
          </a:xfrm>
        </p:spPr>
      </p:pic>
    </p:spTree>
    <p:extLst>
      <p:ext uri="{BB962C8B-B14F-4D97-AF65-F5344CB8AC3E}">
        <p14:creationId xmlns:p14="http://schemas.microsoft.com/office/powerpoint/2010/main" val="335569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060DA-ED6C-4EEA-9A3B-ECFAFA259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33899"/>
            <a:ext cx="8534400" cy="1507067"/>
          </a:xfrm>
        </p:spPr>
        <p:txBody>
          <a:bodyPr/>
          <a:lstStyle/>
          <a:p>
            <a:r>
              <a:rPr lang="en-US" b="1" dirty="0"/>
              <a:t>Here are the planets of the solar system </a:t>
            </a:r>
            <a:endParaRPr lang="ru-RU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BADDA8-0E90-4F5C-B6CA-0B3764023B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2384" y="417033"/>
            <a:ext cx="8083244" cy="4546825"/>
          </a:xfrm>
          <a:prstGeom prst="rect">
            <a:avLst/>
          </a:prstGeom>
        </p:spPr>
      </p:pic>
      <p:sp>
        <p:nvSpPr>
          <p:cNvPr id="4" name="Стрелка: вверх 3">
            <a:extLst>
              <a:ext uri="{FF2B5EF4-FFF2-40B4-BE49-F238E27FC236}">
                <a16:creationId xmlns:a16="http://schemas.microsoft.com/office/drawing/2014/main" id="{AE8568B5-8A35-476B-88CE-6A42E49468E3}"/>
              </a:ext>
            </a:extLst>
          </p:cNvPr>
          <p:cNvSpPr/>
          <p:nvPr/>
        </p:nvSpPr>
        <p:spPr>
          <a:xfrm rot="10800000" flipH="1" flipV="1">
            <a:off x="2637460" y="5687432"/>
            <a:ext cx="453005" cy="51721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241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189EE5-79F6-424F-AFB0-72381037B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Which planet is the smallest in the solar system?</a:t>
            </a: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C7F7B4-E85C-4DF6-860D-0157F9FFB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28" y="3051241"/>
            <a:ext cx="2550690" cy="25506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862EB1-421B-446D-929D-0045755FF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982" y="4326586"/>
            <a:ext cx="2628920" cy="24475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E830E4-82F9-4A55-A466-C40B3F38D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704" y="3864377"/>
            <a:ext cx="2394753" cy="2537559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79AA5A-C6BF-415F-B962-8B44FDF18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091" y="3944535"/>
            <a:ext cx="6400800" cy="194733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583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D88889-82B8-4F67-939F-51A6C94F0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9901" y="1107347"/>
            <a:ext cx="7147420" cy="2088859"/>
          </a:xfrm>
          <a:noFill/>
        </p:spPr>
        <p:txBody>
          <a:bodyPr>
            <a:normAutofit/>
          </a:bodyPr>
          <a:lstStyle/>
          <a:p>
            <a:r>
              <a:rPr lang="en-US" b="1" dirty="0"/>
              <a:t>Which planet is the heaviest?</a:t>
            </a: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FA15D5-0109-4AA4-B4C3-FA716B258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37" y="4138772"/>
            <a:ext cx="2333465" cy="2333465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3FB77E1-DE5E-4BF5-8192-F45DC69542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684212" y="5791200"/>
            <a:ext cx="45719" cy="45719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144A4B-453B-4D32-B7A2-10DEA647C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47" y="3557678"/>
            <a:ext cx="2551373" cy="23796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8EB430-B994-4257-A450-3BABA17D6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865" y="3033348"/>
            <a:ext cx="3176693" cy="237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4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7 L 0.00468 -0.32037 C 0.00559 -0.3919 0.00729 -0.43009 0.00872 -0.43009 C 0.0108 -0.43009 0.01237 -0.3919 0.01315 -0.32037 L 0.01888 3.7037E-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-2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5B2633-3837-4A7F-A148-1A81D2642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9388" y="520117"/>
            <a:ext cx="5941313" cy="1753300"/>
          </a:xfrm>
        </p:spPr>
        <p:txBody>
          <a:bodyPr>
            <a:normAutofit/>
          </a:bodyPr>
          <a:lstStyle/>
          <a:p>
            <a:r>
              <a:rPr lang="en-US" b="1" dirty="0"/>
              <a:t>Which planet is the farthest from the sun?</a:t>
            </a:r>
            <a:br>
              <a:rPr lang="en-US" b="1" dirty="0"/>
            </a:br>
            <a:endParaRPr lang="ru-RU" b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27BE5C7-D7D8-4CA6-8885-1CF1BBD403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44614" y="2776951"/>
            <a:ext cx="3615912" cy="3615912"/>
          </a:xfrm>
          <a:prstGeom prst="rect">
            <a:avLst/>
          </a:prstGeom>
        </p:spPr>
      </p:pic>
      <p:pic>
        <p:nvPicPr>
          <p:cNvPr id="8" name="Picture 2" descr="Create Your Own Sticker Zazzle Pluto Disney, Pluto, Mickey, 48% OFF">
            <a:extLst>
              <a:ext uri="{FF2B5EF4-FFF2-40B4-BE49-F238E27FC236}">
                <a16:creationId xmlns:a16="http://schemas.microsoft.com/office/drawing/2014/main" id="{DAFA4CA9-4801-4252-A012-7007BA805EA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126" y="2646243"/>
            <a:ext cx="2888731" cy="358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FC338A-B77C-480B-A41B-26AAC053C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214" y="2573015"/>
            <a:ext cx="3910900" cy="39401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BF3FBE-BBCB-488A-8577-7378A3452293}"/>
              </a:ext>
            </a:extLst>
          </p:cNvPr>
          <p:cNvSpPr txBox="1"/>
          <p:nvPr/>
        </p:nvSpPr>
        <p:spPr>
          <a:xfrm>
            <a:off x="5788404" y="5738069"/>
            <a:ext cx="1837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Choose me!</a:t>
            </a:r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DFBF55-02F7-4CB0-926F-30F90A5C391C}"/>
              </a:ext>
            </a:extLst>
          </p:cNvPr>
          <p:cNvSpPr txBox="1"/>
          <p:nvPr/>
        </p:nvSpPr>
        <p:spPr>
          <a:xfrm>
            <a:off x="9882232" y="2828835"/>
            <a:ext cx="1275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ighlight>
                  <a:srgbClr val="C0C0C0"/>
                </a:highlight>
              </a:rPr>
              <a:t>I’m a dog, not a planet, actually!</a:t>
            </a:r>
            <a:endParaRPr lang="ru-RU" b="1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65954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8476F-9CD6-426F-82AB-29C44F59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Which planet is farther from the sun than </a:t>
            </a:r>
            <a:r>
              <a:rPr lang="en-US" b="1" dirty="0" err="1"/>
              <a:t>saturn</a:t>
            </a:r>
            <a:r>
              <a:rPr lang="en-US" b="1" dirty="0"/>
              <a:t> but closer than </a:t>
            </a:r>
            <a:r>
              <a:rPr lang="en-US" b="1" dirty="0" err="1"/>
              <a:t>neptune</a:t>
            </a:r>
            <a:r>
              <a:rPr lang="en-US" b="1" dirty="0"/>
              <a:t>?</a:t>
            </a:r>
            <a:endParaRPr lang="ru-RU" b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D7A18C9-F382-499F-981B-F2DA285C16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8330" y="763719"/>
            <a:ext cx="3545430" cy="34110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744F91-E33F-40A9-999A-6CE9EE08E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365" y="763719"/>
            <a:ext cx="3197506" cy="3126450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8E3D4789-BA8B-436A-A144-492870E02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1372" y="639100"/>
            <a:ext cx="4934479" cy="361526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912367-71AE-4664-9133-1285B99721F9}"/>
              </a:ext>
            </a:extLst>
          </p:cNvPr>
          <p:cNvSpPr txBox="1"/>
          <p:nvPr/>
        </p:nvSpPr>
        <p:spPr>
          <a:xfrm>
            <a:off x="4603760" y="1807532"/>
            <a:ext cx="2339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 think there is something</a:t>
            </a:r>
          </a:p>
          <a:p>
            <a:pPr algn="ctr"/>
            <a:r>
              <a:rPr 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between us!</a:t>
            </a:r>
            <a:endParaRPr lang="ru-RU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540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1BE76-EB7D-458C-BBFD-08358183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519" y="4598973"/>
            <a:ext cx="8534400" cy="1507067"/>
          </a:xfrm>
        </p:spPr>
        <p:txBody>
          <a:bodyPr>
            <a:normAutofit/>
          </a:bodyPr>
          <a:lstStyle/>
          <a:p>
            <a:r>
              <a:rPr lang="en-US" sz="4400" b="1" dirty="0"/>
              <a:t>Which planet is the hottest?</a:t>
            </a:r>
            <a:endParaRPr lang="ru-RU" sz="4400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A2FBE24-FD30-4495-96C2-4F6DDABE077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-44691" r="44691"/>
          <a:stretch/>
        </p:blipFill>
        <p:spPr>
          <a:xfrm>
            <a:off x="4035481" y="834754"/>
            <a:ext cx="6427141" cy="3615266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414844DF-3C49-4DB9-9D30-23C892958F7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248298" y="834754"/>
            <a:ext cx="3642679" cy="364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95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0B66CC-8F89-4A99-BCD2-5AAC9F32A6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1271632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 </a:t>
            </a:r>
            <a:r>
              <a:rPr lang="en-US" sz="4000" b="1" dirty="0"/>
              <a:t>which are the most “tailed” things in the solar system?</a:t>
            </a:r>
            <a:r>
              <a:rPr lang="ru-RU" sz="4000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7CF417-9AD2-4412-A707-8662A1F39A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5863320" y="5335399"/>
            <a:ext cx="45719" cy="615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2" name="Picture 4" descr="Космический кот (44 фото) | Сумасшедшие кошки, Красивые кошки, Кошка из  приюта">
            <a:extLst>
              <a:ext uri="{FF2B5EF4-FFF2-40B4-BE49-F238E27FC236}">
                <a16:creationId xmlns:a16="http://schemas.microsoft.com/office/drawing/2014/main" id="{57F02FE5-2D59-47D1-9417-F7667725D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152" y="2486328"/>
            <a:ext cx="5503179" cy="34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024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515E59-FCBD-4455-ACE3-078D1A656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There are two gas giants in the solar system. Name the smallest of them.</a:t>
            </a:r>
            <a:endParaRPr lang="ru-RU" b="1" dirty="0"/>
          </a:p>
        </p:txBody>
      </p:sp>
      <p:pic>
        <p:nvPicPr>
          <p:cNvPr id="4098" name="Picture 2" descr="Биография Солнечной системы — Naked Science">
            <a:extLst>
              <a:ext uri="{FF2B5EF4-FFF2-40B4-BE49-F238E27FC236}">
                <a16:creationId xmlns:a16="http://schemas.microsoft.com/office/drawing/2014/main" id="{9D5751D8-148F-4D62-90F1-FF00221DCB5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733" y="437100"/>
            <a:ext cx="6480370" cy="405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25875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4204</TotalTime>
  <Words>182</Words>
  <Application>Microsoft Office PowerPoint</Application>
  <PresentationFormat>Широкоэкранный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Century Gothic</vt:lpstr>
      <vt:lpstr>Wingdings 3</vt:lpstr>
      <vt:lpstr>Сектор</vt:lpstr>
      <vt:lpstr>Saving the solar system </vt:lpstr>
      <vt:lpstr>Here are the planets of the solar system </vt:lpstr>
      <vt:lpstr>Which planet is the smallest in the solar system?</vt:lpstr>
      <vt:lpstr>Which planet is the heaviest?</vt:lpstr>
      <vt:lpstr>Which planet is the farthest from the sun? </vt:lpstr>
      <vt:lpstr>Which planet is farther from the sun than saturn but closer than neptune?</vt:lpstr>
      <vt:lpstr>Which planet is the hottest?</vt:lpstr>
      <vt:lpstr> which are the most “tailed” things in the solar system? </vt:lpstr>
      <vt:lpstr>There are two gas giants in the solar system. Name the smallest of them.</vt:lpstr>
      <vt:lpstr>Which planet is the best for living?</vt:lpstr>
      <vt:lpstr>Aliens attacked ouR solar system! </vt:lpstr>
      <vt:lpstr>There are more and more destructions!</vt:lpstr>
      <vt:lpstr>         oh, no! we must stop it!          </vt:lpstr>
      <vt:lpstr>Thank you! Together we could save our solar system)))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Космос</dc:title>
  <dc:creator>Professional</dc:creator>
  <cp:lastModifiedBy>Professional</cp:lastModifiedBy>
  <cp:revision>37</cp:revision>
  <dcterms:created xsi:type="dcterms:W3CDTF">2023-04-09T23:50:53Z</dcterms:created>
  <dcterms:modified xsi:type="dcterms:W3CDTF">2023-12-28T03:19:35Z</dcterms:modified>
</cp:coreProperties>
</file>