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1" r:id="rId2"/>
    <p:sldId id="272" r:id="rId3"/>
    <p:sldId id="263" r:id="rId4"/>
    <p:sldId id="264" r:id="rId5"/>
    <p:sldId id="265" r:id="rId6"/>
    <p:sldId id="266" r:id="rId7"/>
    <p:sldId id="267" r:id="rId8"/>
    <p:sldId id="268" r:id="rId9"/>
    <p:sldId id="273" r:id="rId10"/>
    <p:sldId id="274" r:id="rId11"/>
    <p:sldId id="275" r:id="rId12"/>
    <p:sldId id="276" r:id="rId13"/>
    <p:sldId id="277" r:id="rId14"/>
    <p:sldId id="257" r:id="rId15"/>
    <p:sldId id="258" r:id="rId16"/>
    <p:sldId id="259" r:id="rId17"/>
    <p:sldId id="260" r:id="rId18"/>
    <p:sldId id="261" r:id="rId19"/>
    <p:sldId id="262" r:id="rId20"/>
    <p:sldId id="278" r:id="rId21"/>
    <p:sldId id="279" r:id="rId22"/>
    <p:sldId id="280" r:id="rId23"/>
    <p:sldId id="281" r:id="rId24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5FF5"/>
    <a:srgbClr val="9900CC"/>
    <a:srgbClr val="EB9F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53" autoAdjust="0"/>
    <p:restoredTop sz="94660"/>
  </p:normalViewPr>
  <p:slideViewPr>
    <p:cSldViewPr>
      <p:cViewPr varScale="1">
        <p:scale>
          <a:sx n="59" d="100"/>
          <a:sy n="59" d="100"/>
        </p:scale>
        <p:origin x="-7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98B6-0F2D-467F-9624-9612405D0F6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2B84C-3769-49AC-AD53-B1C58829F9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98B6-0F2D-467F-9624-9612405D0F6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2B84C-3769-49AC-AD53-B1C58829F9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98B6-0F2D-467F-9624-9612405D0F6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2B84C-3769-49AC-AD53-B1C58829F9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98B6-0F2D-467F-9624-9612405D0F6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2B84C-3769-49AC-AD53-B1C58829F9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98B6-0F2D-467F-9624-9612405D0F6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2B84C-3769-49AC-AD53-B1C58829F9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98B6-0F2D-467F-9624-9612405D0F6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2B84C-3769-49AC-AD53-B1C58829F95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98B6-0F2D-467F-9624-9612405D0F6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2B84C-3769-49AC-AD53-B1C58829F9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98B6-0F2D-467F-9624-9612405D0F6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2B84C-3769-49AC-AD53-B1C58829F9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98B6-0F2D-467F-9624-9612405D0F6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2B84C-3769-49AC-AD53-B1C58829F9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98B6-0F2D-467F-9624-9612405D0F6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22B84C-3769-49AC-AD53-B1C58829F9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798B6-0F2D-467F-9624-9612405D0F6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22B84C-3769-49AC-AD53-B1C58829F95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4EC798B6-0F2D-467F-9624-9612405D0F6D}" type="datetimeFigureOut">
              <a:rPr lang="ru-RU" smtClean="0"/>
              <a:t>04.12.2016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E322B84C-3769-49AC-AD53-B1C58829F95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slideLayout" Target="../slideLayouts/slideLayout7.xml"/><Relationship Id="rId7" Type="http://schemas.microsoft.com/office/2007/relationships/hdphoto" Target="../media/hdphoto2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jpeg"/><Relationship Id="rId9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204865"/>
            <a:ext cx="2196549" cy="2808311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060848"/>
            <a:ext cx="2196549" cy="2964309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8424"/>
            <a:ext cx="7128792" cy="2386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4201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616" y="0"/>
            <a:ext cx="9164615" cy="6858000"/>
          </a:xfrm>
        </p:spPr>
      </p:pic>
    </p:spTree>
    <p:extLst>
      <p:ext uri="{BB962C8B-B14F-4D97-AF65-F5344CB8AC3E}">
        <p14:creationId xmlns:p14="http://schemas.microsoft.com/office/powerpoint/2010/main" val="336435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</p:spPr>
      </p:pic>
      <p:pic>
        <p:nvPicPr>
          <p:cNvPr id="4098" name="Picture 2" descr="C:\Users\Елена\Desktop\220px-Chinese_va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2011362" cy="261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Елена\Desktop\9cc095aa70880f93d59ddf0a33bfc9b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67168"/>
            <a:ext cx="3650481" cy="1606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Елена\Desktop\0_8c072_b2b13d66_M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73275"/>
            <a:ext cx="3557587" cy="3811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Елена\Desktop\Зеленый-диван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348881"/>
            <a:ext cx="3063056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61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Елена\Desktop\grass-white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251504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Елена\Desktop\vata-gigienicheskaya-nesterilnaya-250-g-lejko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75737"/>
            <a:ext cx="3044329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Елена\Desktop\квас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636912"/>
            <a:ext cx="4776713" cy="218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Елена\Desktop\0_6a777_51774296_M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4664"/>
            <a:ext cx="2914154" cy="2403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Елена\Desktop\iva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78" y="2380737"/>
            <a:ext cx="2611513" cy="2437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581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Елена\Desktop\grass-white-backgrou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Елена\Desktop\10060394-Metal-bucket-full-of-clear-water-isolated-on-white-background-Stock-Phot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2448272" cy="2715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Елена\Desktop\Без названия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0"/>
            <a:ext cx="3384376" cy="24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Елена\Desktop\Без названия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863" y="2976563"/>
            <a:ext cx="1867474" cy="1892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Елена\Desktop\Dollarphotoclub_68780656-700x46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243954"/>
            <a:ext cx="3960440" cy="2625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8829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N-LETO-PREV`YU-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7030A0"/>
          </a:solidFill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534219"/>
            <a:ext cx="2664296" cy="2531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67744" y="3244334"/>
            <a:ext cx="38302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81734" y="2132856"/>
            <a:ext cx="92366" cy="1203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268760"/>
            <a:ext cx="849602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ЧИСТОГОВОРКИ  </a:t>
            </a:r>
          </a:p>
          <a:p>
            <a:pPr algn="ctr"/>
            <a:r>
              <a:rPr lang="ru-RU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В - ВЬ -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9" name="Picture 4" descr="http://knigidetskie.ru/data/images/readers_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65104"/>
            <a:ext cx="1705782" cy="20240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333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5318"/>
            <a:ext cx="6705600" cy="488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332656"/>
            <a:ext cx="87849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 smtClean="0">
                <a:solidFill>
                  <a:srgbClr val="002060"/>
                </a:solidFill>
                <a:cs typeface="Aharoni" pitchFamily="2" charset="-79"/>
              </a:rPr>
              <a:t>Ва-ва-ва,ва-ва-ва</a:t>
            </a:r>
            <a:r>
              <a:rPr lang="ru-RU" sz="4000" b="1" dirty="0" smtClean="0">
                <a:solidFill>
                  <a:srgbClr val="002060"/>
                </a:solidFill>
                <a:cs typeface="Aharoni" pitchFamily="2" charset="-79"/>
              </a:rPr>
              <a:t> вот высокая трава.</a:t>
            </a:r>
            <a:endParaRPr lang="ru-RU" sz="4000" b="1" dirty="0">
              <a:solidFill>
                <a:srgbClr val="002060"/>
              </a:solidFill>
              <a:cs typeface="Aharoni" pitchFamily="2" charset="-79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2317086"/>
            <a:ext cx="1613719" cy="1109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9268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404" y="2088142"/>
            <a:ext cx="5184576" cy="3183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924944"/>
            <a:ext cx="1109663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764704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Вы-вы-вы, вы-вы-вы 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</a:rPr>
              <a:t>даже выше головы.</a:t>
            </a:r>
            <a:endParaRPr kumimoji="0" lang="ru-RU" sz="40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9446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35" y="16799"/>
            <a:ext cx="9112665" cy="6841201"/>
          </a:xfr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646026"/>
            <a:ext cx="5400600" cy="287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777443"/>
            <a:ext cx="1541711" cy="1274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980728"/>
            <a:ext cx="88204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err="1" smtClean="0">
                <a:solidFill>
                  <a:srgbClr val="002060"/>
                </a:solidFill>
              </a:rPr>
              <a:t>Ве-ве-ве,ве-ве-ве</a:t>
            </a:r>
            <a:r>
              <a:rPr lang="ru-RU" sz="4000" b="1" dirty="0" smtClean="0">
                <a:solidFill>
                  <a:srgbClr val="002060"/>
                </a:solidFill>
              </a:rPr>
              <a:t>  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васильки видны в траве.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71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635"/>
            <a:ext cx="9144000" cy="6858000"/>
          </a:xfr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27445">
            <a:off x="1619672" y="1988840"/>
            <a:ext cx="3568873" cy="33319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8681"/>
            <a:ext cx="7200800" cy="12961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577" y="3678473"/>
            <a:ext cx="1726990" cy="2096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161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5550"/>
            <a:ext cx="9123748" cy="682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3528" y="35550"/>
            <a:ext cx="77768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Ви-</a:t>
            </a:r>
            <a:r>
              <a:rPr lang="ru-RU" sz="4000" b="1" dirty="0" err="1" smtClean="0">
                <a:solidFill>
                  <a:schemeClr val="bg1"/>
                </a:solidFill>
              </a:rPr>
              <a:t>ви</a:t>
            </a:r>
            <a:r>
              <a:rPr lang="ru-RU" sz="4000" b="1" dirty="0" smtClean="0">
                <a:solidFill>
                  <a:schemeClr val="bg1"/>
                </a:solidFill>
              </a:rPr>
              <a:t>-</a:t>
            </a:r>
            <a:r>
              <a:rPr lang="ru-RU" sz="4000" b="1" dirty="0" err="1" smtClean="0">
                <a:solidFill>
                  <a:schemeClr val="bg1"/>
                </a:solidFill>
              </a:rPr>
              <a:t>ви</a:t>
            </a:r>
            <a:r>
              <a:rPr lang="ru-RU" sz="4000" b="1" dirty="0" smtClean="0">
                <a:solidFill>
                  <a:schemeClr val="bg1"/>
                </a:solidFill>
              </a:rPr>
              <a:t> - Только много их не рви!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585" y="2996952"/>
            <a:ext cx="1725613" cy="209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530971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Desktop\multserial-smeshariki-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Елена\Desktop\В. Вь\477378e3362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218" y="0"/>
            <a:ext cx="2998048" cy="685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Елена\Desktop\В. Вь\b4f070a2048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074"/>
            <a:ext cx="2915816" cy="687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Елена\Desktop\В. Вь\2e377c84e72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-18074"/>
            <a:ext cx="3300402" cy="687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Елена\Desktop\В. Вь\getImag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221088"/>
            <a:ext cx="1512168" cy="25796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Елена\Desktop\В. Вь\getIma26ge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221087"/>
            <a:ext cx="1512168" cy="26726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9346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</a:t>
            </a:r>
            <a:r>
              <a:rPr lang="ru-RU" sz="3200" dirty="0" smtClean="0">
                <a:solidFill>
                  <a:srgbClr val="9900CC"/>
                </a:solidFill>
              </a:rPr>
              <a:t>Физкультминутка </a:t>
            </a:r>
            <a:endParaRPr lang="ru-RU" sz="3200" dirty="0">
              <a:solidFill>
                <a:srgbClr val="9900CC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08720"/>
            <a:ext cx="9144000" cy="41044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139322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Работа по </a:t>
            </a:r>
            <a:r>
              <a:rPr lang="ru-RU" b="1" dirty="0" smtClean="0">
                <a:solidFill>
                  <a:srgbClr val="002060"/>
                </a:solidFill>
              </a:rPr>
              <a:t>карточкам.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25" y="1643063"/>
            <a:ext cx="7523163" cy="357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8563"/>
            <a:ext cx="7721228" cy="565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1028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игра  «Путаница</a:t>
            </a:r>
            <a:r>
              <a:rPr lang="ru-RU" b="1" dirty="0" smtClean="0">
                <a:solidFill>
                  <a:srgbClr val="002060"/>
                </a:solidFill>
              </a:rPr>
              <a:t>»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1196752"/>
            <a:ext cx="6264695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9698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Елена\Desktop\bb78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82" y="-25118"/>
            <a:ext cx="9144000" cy="6883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1412776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715FF5"/>
                </a:solidFill>
              </a:rPr>
              <a:t>СПАСИБО ЗА ВНИМАНИЕ !</a:t>
            </a:r>
            <a:endParaRPr lang="ru-RU" sz="4800" b="1" dirty="0">
              <a:solidFill>
                <a:srgbClr val="715FF5"/>
              </a:solidFill>
            </a:endParaRPr>
          </a:p>
        </p:txBody>
      </p:sp>
      <p:pic>
        <p:nvPicPr>
          <p:cNvPr id="3" name="релакс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5576" y="548680"/>
            <a:ext cx="609600" cy="609600"/>
          </a:xfrm>
          <a:prstGeom prst="rect">
            <a:avLst/>
          </a:prstGeom>
        </p:spPr>
      </p:pic>
      <p:pic>
        <p:nvPicPr>
          <p:cNvPr id="1026" name="Picture 2" descr="C:\Users\Елена\Desktop\В. Вь\картинки\getIma26ge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351" y="3928043"/>
            <a:ext cx="1478354" cy="1966558"/>
          </a:xfrm>
          <a:prstGeom prst="rect">
            <a:avLst/>
          </a:prstGeom>
          <a:ln>
            <a:solidFill>
              <a:srgbClr val="92D050"/>
            </a:solidFill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лена\Desktop\В. Вь\картинки\getImage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3" y="3928043"/>
            <a:ext cx="1224136" cy="1966557"/>
          </a:xfrm>
          <a:prstGeom prst="rect">
            <a:avLst/>
          </a:prstGeom>
          <a:ln>
            <a:solidFill>
              <a:srgbClr val="92D050"/>
            </a:solidFill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179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39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96649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5435"/>
          </a:xfrm>
        </p:spPr>
      </p:pic>
    </p:spTree>
    <p:extLst>
      <p:ext uri="{BB962C8B-B14F-4D97-AF65-F5344CB8AC3E}">
        <p14:creationId xmlns:p14="http://schemas.microsoft.com/office/powerpoint/2010/main" val="162281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7029400"/>
          </a:xfrm>
        </p:spPr>
      </p:pic>
    </p:spTree>
    <p:extLst>
      <p:ext uri="{BB962C8B-B14F-4D97-AF65-F5344CB8AC3E}">
        <p14:creationId xmlns:p14="http://schemas.microsoft.com/office/powerpoint/2010/main" val="232779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4184621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4"/>
            <a:ext cx="9144000" cy="6857256"/>
          </a:xfrm>
        </p:spPr>
      </p:pic>
    </p:spTree>
    <p:extLst>
      <p:ext uri="{BB962C8B-B14F-4D97-AF65-F5344CB8AC3E}">
        <p14:creationId xmlns:p14="http://schemas.microsoft.com/office/powerpoint/2010/main" val="152734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02" y="11685"/>
            <a:ext cx="9148401" cy="6846315"/>
          </a:xfrm>
        </p:spPr>
      </p:pic>
    </p:spTree>
    <p:extLst>
      <p:ext uri="{BB962C8B-B14F-4D97-AF65-F5344CB8AC3E}">
        <p14:creationId xmlns:p14="http://schemas.microsoft.com/office/powerpoint/2010/main" val="1681489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865784"/>
            <a:ext cx="2622420" cy="315424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398944"/>
          </a:xfrm>
        </p:spPr>
        <p:txBody>
          <a:bodyPr/>
          <a:lstStyle/>
          <a:p>
            <a:pPr algn="ctr"/>
            <a:r>
              <a:rPr lang="ru-RU" b="1" dirty="0" err="1" smtClean="0">
                <a:solidFill>
                  <a:srgbClr val="FF0000"/>
                </a:solidFill>
              </a:rPr>
              <a:t>Звуковичок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Вовик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Елена\Desktop\Без назван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700808"/>
            <a:ext cx="1914525" cy="3298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Елена\Desktop\Без назван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16832"/>
            <a:ext cx="1733997" cy="318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359746"/>
            <a:ext cx="2623967" cy="3713162"/>
          </a:xfrm>
        </p:spPr>
      </p:pic>
    </p:spTree>
    <p:extLst>
      <p:ext uri="{BB962C8B-B14F-4D97-AF65-F5344CB8AC3E}">
        <p14:creationId xmlns:p14="http://schemas.microsoft.com/office/powerpoint/2010/main" val="890316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118</TotalTime>
  <Words>49</Words>
  <Application>Microsoft Office PowerPoint</Application>
  <PresentationFormat>Экран (4:3)</PresentationFormat>
  <Paragraphs>14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Углы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Звуковичок Вовик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Физкультминутка </vt:lpstr>
      <vt:lpstr>Работа по карточкам.</vt:lpstr>
      <vt:lpstr>игра  «Путаница»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21</cp:revision>
  <dcterms:created xsi:type="dcterms:W3CDTF">2016-11-12T20:07:25Z</dcterms:created>
  <dcterms:modified xsi:type="dcterms:W3CDTF">2016-12-04T18:11:13Z</dcterms:modified>
</cp:coreProperties>
</file>