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6" r:id="rId2"/>
    <p:sldId id="261" r:id="rId3"/>
    <p:sldId id="258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6943A-D56F-4077-8806-074B18AF4512}" type="datetimeFigureOut">
              <a:rPr lang="ru-RU" smtClean="0"/>
              <a:t>29.07.2019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F4892-D1C0-4978-9AC9-D25004201A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F4892-D1C0-4978-9AC9-D25004201A4F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257800"/>
            <a:ext cx="6400800" cy="16002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Подготовила: учитель начальных классов </a:t>
            </a:r>
          </a:p>
          <a:p>
            <a:r>
              <a:rPr lang="ru-RU" sz="2000" dirty="0" smtClean="0"/>
              <a:t>МБОУ СШ №9 г. Красноуфимска</a:t>
            </a:r>
          </a:p>
          <a:p>
            <a:r>
              <a:rPr lang="ru-RU" sz="2000" dirty="0" err="1" smtClean="0"/>
              <a:t>Пролубщикова</a:t>
            </a:r>
            <a:r>
              <a:rPr lang="ru-RU" sz="2000" dirty="0" smtClean="0"/>
              <a:t> Наталья Владимировна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700808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/>
              <a:t>Кроссенс</a:t>
            </a:r>
            <a:r>
              <a:rPr lang="ru-RU" sz="3600" dirty="0" smtClean="0"/>
              <a:t>  </a:t>
            </a:r>
            <a:br>
              <a:rPr lang="ru-RU" sz="3600" dirty="0" smtClean="0"/>
            </a:br>
            <a:r>
              <a:rPr lang="ru-RU" sz="3600" dirty="0" smtClean="0"/>
              <a:t>по окружающему миру</a:t>
            </a:r>
            <a:br>
              <a:rPr lang="ru-RU" sz="3600" dirty="0" smtClean="0"/>
            </a:br>
            <a:r>
              <a:rPr lang="ru-RU" sz="3600" dirty="0" smtClean="0"/>
              <a:t>«</a:t>
            </a:r>
            <a:r>
              <a:rPr lang="ru-RU" sz="3600" dirty="0" smtClean="0"/>
              <a:t>Вода»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pic>
        <p:nvPicPr>
          <p:cNvPr id="4098" name="Picture 2" descr="ÐÐ°ÑÑÐ¸Ð½ÐºÐ¸ Ð¿Ð¾ Ð·Ð°Ð¿ÑÐ¾ÑÑ Ð²Ð¾Ð´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140968"/>
            <a:ext cx="3315916" cy="2103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Рассмотрите слайд.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Как связаны изображения на слайде? Расскажите.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Что их объединяет? Какой картинки не хватает?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V="1">
            <a:off x="8641080" y="6019800"/>
            <a:ext cx="45719" cy="28952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4664"/>
            <a:ext cx="2952328" cy="2066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404664"/>
            <a:ext cx="3024336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4509120"/>
            <a:ext cx="3096344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91672" y="4509120"/>
            <a:ext cx="2952328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2492896"/>
            <a:ext cx="2987824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404664"/>
            <a:ext cx="2987824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4509120"/>
            <a:ext cx="2952328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492896"/>
            <a:ext cx="2952328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62" name="Picture 14" descr="ÐÐ°ÑÑÐ¸Ð½ÐºÐ¸ Ð¿Ð¾ Ð·Ð°Ð¿ÑÐ¾ÑÑ Ð·Ð½Ð°Ðº Ð²Ð¾Ð¿ÑÐ¾ÑÐ° ÐºÐ°ÑÑÐ¸Ð½ÐºÐ¸ Ð´Ð»Ñ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708920"/>
            <a:ext cx="1152128" cy="1688100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6732240" y="2204864"/>
            <a:ext cx="16561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6200000">
            <a:off x="7452320" y="1268760"/>
            <a:ext cx="16561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4" name="AutoShape 2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" descr="ÐÐ°ÑÑÐ¸Ð½ÐºÐ¸ Ð¿Ð¾ Ð·Ð°Ð¿ÑÐ¾ÑÑ Ð²Ð¾Ð´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2702378" cy="1800200"/>
          </a:xfrm>
          <a:prstGeom prst="rect">
            <a:avLst/>
          </a:prstGeom>
          <a:noFill/>
        </p:spPr>
      </p:pic>
      <p:pic>
        <p:nvPicPr>
          <p:cNvPr id="2054" name="Picture 6" descr="ÐÐ°ÑÑÐ¸Ð½ÐºÐ¸ Ð¿Ð¾ Ð·Ð°Ð¿ÑÐ¾ÑÑ ÐºÐ¾Ð»Ð¾Ð´ÐµÑ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76672"/>
            <a:ext cx="2620162" cy="1911177"/>
          </a:xfrm>
          <a:prstGeom prst="rect">
            <a:avLst/>
          </a:prstGeom>
          <a:noFill/>
        </p:spPr>
      </p:pic>
      <p:pic>
        <p:nvPicPr>
          <p:cNvPr id="205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780928"/>
            <a:ext cx="2750648" cy="1224136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611560" y="2924944"/>
            <a:ext cx="2088232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8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653136"/>
            <a:ext cx="2802706" cy="1872208"/>
          </a:xfrm>
          <a:prstGeom prst="rect">
            <a:avLst/>
          </a:prstGeom>
          <a:noFill/>
        </p:spPr>
      </p:pic>
      <p:pic>
        <p:nvPicPr>
          <p:cNvPr id="15" name="Picture 12" descr="ÐÐ°ÑÑÐ¸Ð½ÐºÐ¸ Ð¿Ð¾ Ð·Ð°Ð¿ÑÐ¾ÑÑ Ð¿Ð¾Ð»Ð¸Ð²Ð°ÑÑ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4581128"/>
            <a:ext cx="2664296" cy="1998222"/>
          </a:xfrm>
          <a:prstGeom prst="rect">
            <a:avLst/>
          </a:prstGeom>
          <a:noFill/>
        </p:spPr>
      </p:pic>
      <p:sp>
        <p:nvSpPr>
          <p:cNvPr id="16" name="AutoShape 14" descr="ÐÐ°ÑÑÐ¸Ð½ÐºÐ¸ Ð¿Ð¾ Ð·Ð°Ð¿ÑÐ¾ÑÑ Ð¼ÑÑÑ ÑÐ»Ð¸ÑÑ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1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8467" y="476672"/>
            <a:ext cx="2995533" cy="1872208"/>
          </a:xfrm>
          <a:prstGeom prst="rect">
            <a:avLst/>
          </a:prstGeom>
          <a:noFill/>
        </p:spPr>
      </p:pic>
      <p:pic>
        <p:nvPicPr>
          <p:cNvPr id="19" name="Picture 18" descr="ÐÐ°ÑÑÐ¸Ð½ÐºÐ¸ Ð¿Ð¾ Ð·Ð°Ð¿ÑÐ¾ÑÑ ÑÑÐ¸ÑÐ°ÑÑ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2492896"/>
            <a:ext cx="2570262" cy="1930068"/>
          </a:xfrm>
          <a:prstGeom prst="rect">
            <a:avLst/>
          </a:prstGeom>
          <a:noFill/>
        </p:spPr>
      </p:pic>
      <p:pic>
        <p:nvPicPr>
          <p:cNvPr id="2068" name="Picture 20" descr="ÐÐ°ÑÑÐ¸Ð½ÐºÐ¸ Ð¿Ð¾ Ð·Ð°Ð¿ÑÐ¾ÑÑ Ð½ÐµÐ»ÑÐ·Ñ Ð·Ð°Ð³ÑÑÐ·Ð½ÑÑÑ Ð²Ð¾Ð´Ñ Ð·Ð½Ð°Ðº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60232" y="4581128"/>
            <a:ext cx="1938629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V="1">
            <a:off x="8641080" y="6019800"/>
            <a:ext cx="45719" cy="28952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4664"/>
            <a:ext cx="2952328" cy="2066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404664"/>
            <a:ext cx="3024336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4509120"/>
            <a:ext cx="3096344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91672" y="4509120"/>
            <a:ext cx="2952328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2492896"/>
            <a:ext cx="2987824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404664"/>
            <a:ext cx="2987824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4509120"/>
            <a:ext cx="2952328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492896"/>
            <a:ext cx="2952328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732240" y="2204864"/>
            <a:ext cx="16561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6200000">
            <a:off x="7452320" y="1268760"/>
            <a:ext cx="16561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4" name="AutoShape 2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" descr="ÐÐ°ÑÑÐ¸Ð½ÐºÐ¸ Ð¿Ð¾ Ð·Ð°Ð¿ÑÐ¾ÑÑ Ð²Ð¾Ð´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2702378" cy="1800200"/>
          </a:xfrm>
          <a:prstGeom prst="rect">
            <a:avLst/>
          </a:prstGeom>
          <a:noFill/>
        </p:spPr>
      </p:pic>
      <p:pic>
        <p:nvPicPr>
          <p:cNvPr id="2054" name="Picture 6" descr="ÐÐ°ÑÑÐ¸Ð½ÐºÐ¸ Ð¿Ð¾ Ð·Ð°Ð¿ÑÐ¾ÑÑ ÐºÐ¾Ð»Ð¾Ð´ÐµÑ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76672"/>
            <a:ext cx="2620162" cy="1911177"/>
          </a:xfrm>
          <a:prstGeom prst="rect">
            <a:avLst/>
          </a:prstGeom>
          <a:noFill/>
        </p:spPr>
      </p:pic>
      <p:pic>
        <p:nvPicPr>
          <p:cNvPr id="205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780928"/>
            <a:ext cx="2750648" cy="1224136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611560" y="2924944"/>
            <a:ext cx="2088232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8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653136"/>
            <a:ext cx="2802706" cy="1872208"/>
          </a:xfrm>
          <a:prstGeom prst="rect">
            <a:avLst/>
          </a:prstGeom>
          <a:noFill/>
        </p:spPr>
      </p:pic>
      <p:pic>
        <p:nvPicPr>
          <p:cNvPr id="15" name="Picture 12" descr="ÐÐ°ÑÑÐ¸Ð½ÐºÐ¸ Ð¿Ð¾ Ð·Ð°Ð¿ÑÐ¾ÑÑ Ð¿Ð¾Ð»Ð¸Ð²Ð°ÑÑ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4581128"/>
            <a:ext cx="2664296" cy="1998222"/>
          </a:xfrm>
          <a:prstGeom prst="rect">
            <a:avLst/>
          </a:prstGeom>
          <a:noFill/>
        </p:spPr>
      </p:pic>
      <p:sp>
        <p:nvSpPr>
          <p:cNvPr id="16" name="AutoShape 14" descr="ÐÐ°ÑÑÐ¸Ð½ÐºÐ¸ Ð¿Ð¾ Ð·Ð°Ð¿ÑÐ¾ÑÑ Ð¼ÑÑÑ ÑÐ»Ð¸ÑÑ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1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8467" y="476672"/>
            <a:ext cx="2995533" cy="1872208"/>
          </a:xfrm>
          <a:prstGeom prst="rect">
            <a:avLst/>
          </a:prstGeom>
          <a:noFill/>
        </p:spPr>
      </p:pic>
      <p:pic>
        <p:nvPicPr>
          <p:cNvPr id="19" name="Picture 18" descr="ÐÐ°ÑÑÐ¸Ð½ÐºÐ¸ Ð¿Ð¾ Ð·Ð°Ð¿ÑÐ¾ÑÑ ÑÑÐ¸ÑÐ°ÑÑ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2492896"/>
            <a:ext cx="2570262" cy="1930068"/>
          </a:xfrm>
          <a:prstGeom prst="rect">
            <a:avLst/>
          </a:prstGeom>
          <a:noFill/>
        </p:spPr>
      </p:pic>
      <p:pic>
        <p:nvPicPr>
          <p:cNvPr id="2068" name="Picture 20" descr="ÐÐ°ÑÑÐ¸Ð½ÐºÐ¸ Ð¿Ð¾ Ð·Ð°Ð¿ÑÐ¾ÑÑ Ð½ÐµÐ»ÑÐ·Ñ Ð·Ð°Ð³ÑÑÐ·Ð½ÑÑÑ Ð²Ð¾Ð´Ñ Ð·Ð½Ð°Ðº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60232" y="4581128"/>
            <a:ext cx="1938629" cy="1944216"/>
          </a:xfrm>
          <a:prstGeom prst="rect">
            <a:avLst/>
          </a:prstGeom>
          <a:noFill/>
        </p:spPr>
      </p:pic>
      <p:pic>
        <p:nvPicPr>
          <p:cNvPr id="17410" name="Picture 2" descr="ÐÐ°ÑÑÐ¸Ð½ÐºÐ¸ Ð¿Ð¾ Ð·Ð°Ð¿ÑÐ¾ÑÑ Ð²Ð¾Ð´Ð° ÑÐ»Ð¾Ð²Ð¾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47864" y="2564904"/>
            <a:ext cx="2736304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176</TotalTime>
  <Words>38</Words>
  <Application>Microsoft Office PowerPoint</Application>
  <PresentationFormat>Экран (4:3)</PresentationFormat>
  <Paragraphs>8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Справедливость</vt:lpstr>
      <vt:lpstr>Кроссенс   по окружающему миру «Вода» 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Кроссенс  по творчеству  Виталия Валентиновича Бианки</dc:title>
  <dc:creator>PCP</dc:creator>
  <cp:lastModifiedBy>PCP</cp:lastModifiedBy>
  <cp:revision>22</cp:revision>
  <dcterms:created xsi:type="dcterms:W3CDTF">2019-07-17T13:40:04Z</dcterms:created>
  <dcterms:modified xsi:type="dcterms:W3CDTF">2019-07-29T09:25:34Z</dcterms:modified>
</cp:coreProperties>
</file>