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AB8F9-49F4-42D4-A75B-7797BF831573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4FCE-2086-4D0D-82BA-C4E5F73D3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AB8F9-49F4-42D4-A75B-7797BF831573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4FCE-2086-4D0D-82BA-C4E5F73D3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AB8F9-49F4-42D4-A75B-7797BF831573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4FCE-2086-4D0D-82BA-C4E5F73D3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AB8F9-49F4-42D4-A75B-7797BF831573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4FCE-2086-4D0D-82BA-C4E5F73D3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AB8F9-49F4-42D4-A75B-7797BF831573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4FCE-2086-4D0D-82BA-C4E5F73D3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AB8F9-49F4-42D4-A75B-7797BF831573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4FCE-2086-4D0D-82BA-C4E5F73D3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AB8F9-49F4-42D4-A75B-7797BF831573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4FCE-2086-4D0D-82BA-C4E5F73D3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AB8F9-49F4-42D4-A75B-7797BF831573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4FCE-2086-4D0D-82BA-C4E5F73D3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AB8F9-49F4-42D4-A75B-7797BF831573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4FCE-2086-4D0D-82BA-C4E5F73D3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AB8F9-49F4-42D4-A75B-7797BF831573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4FCE-2086-4D0D-82BA-C4E5F73D3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AB8F9-49F4-42D4-A75B-7797BF831573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CC84FCE-2086-4D0D-82BA-C4E5F73D3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E4AB8F9-49F4-42D4-A75B-7797BF831573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CC84FCE-2086-4D0D-82BA-C4E5F73D301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Разминка </a:t>
            </a:r>
            <a:r>
              <a:rPr lang="ru-RU" b="1" dirty="0">
                <a:solidFill>
                  <a:srgbClr val="FF0000"/>
                </a:solidFill>
              </a:rPr>
              <a:t>на лесных </a:t>
            </a:r>
            <a:r>
              <a:rPr lang="ru-RU" b="1" dirty="0" smtClean="0">
                <a:solidFill>
                  <a:srgbClr val="FF0000"/>
                </a:solidFill>
              </a:rPr>
              <a:t>тропинках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Пассажир без </a:t>
            </a:r>
            <a:r>
              <a:rPr lang="ru-RU" dirty="0" smtClean="0"/>
              <a:t>билета</a:t>
            </a:r>
          </a:p>
          <a:p>
            <a:r>
              <a:rPr lang="ru-RU" dirty="0" smtClean="0"/>
              <a:t> </a:t>
            </a:r>
            <a:r>
              <a:rPr lang="ru-RU" dirty="0"/>
              <a:t>Ее отчество Патрикеевна </a:t>
            </a:r>
            <a:endParaRPr lang="ru-RU" dirty="0" smtClean="0"/>
          </a:p>
          <a:p>
            <a:r>
              <a:rPr lang="ru-RU" dirty="0" smtClean="0"/>
              <a:t>Друг </a:t>
            </a:r>
            <a:r>
              <a:rPr lang="ru-RU" dirty="0"/>
              <a:t>человека </a:t>
            </a:r>
            <a:endParaRPr lang="ru-RU" dirty="0" smtClean="0"/>
          </a:p>
          <a:p>
            <a:r>
              <a:rPr lang="ru-RU" dirty="0"/>
              <a:t>Он всегда в лес смотрит </a:t>
            </a:r>
            <a:endParaRPr lang="ru-RU" dirty="0" smtClean="0"/>
          </a:p>
          <a:p>
            <a:r>
              <a:rPr lang="ru-RU" dirty="0"/>
              <a:t>«А Васька слушает да ест» </a:t>
            </a:r>
            <a:endParaRPr lang="ru-RU" dirty="0" smtClean="0"/>
          </a:p>
          <a:p>
            <a:r>
              <a:rPr lang="ru-RU" dirty="0"/>
              <a:t>Ей «где-то Бог послал кусочек сыру» </a:t>
            </a:r>
            <a:endParaRPr lang="ru-RU" dirty="0" smtClean="0"/>
          </a:p>
          <a:p>
            <a:r>
              <a:rPr lang="ru-RU" dirty="0"/>
              <a:t>Кто, «не боясь греха», хвалит </a:t>
            </a:r>
            <a:r>
              <a:rPr lang="ru-RU" dirty="0" smtClean="0"/>
              <a:t>петуха</a:t>
            </a:r>
          </a:p>
          <a:p>
            <a:pPr lvl="0"/>
            <a:r>
              <a:rPr lang="ru-RU" dirty="0" smtClean="0"/>
              <a:t> Он виноват уж тем, что волк хочет кушать </a:t>
            </a:r>
            <a:r>
              <a:rPr lang="ru-RU" i="1" dirty="0" smtClean="0"/>
              <a:t>(ягненок)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772816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5157192"/>
            <a:ext cx="183569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733256"/>
            <a:ext cx="2195736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404664"/>
            <a:ext cx="9525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692696"/>
            <a:ext cx="1052345" cy="999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7647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Долина Чисел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Сколько колец на Олимпийском флаге? </a:t>
            </a:r>
          </a:p>
          <a:p>
            <a:r>
              <a:rPr lang="ru-RU" sz="3600" dirty="0" smtClean="0"/>
              <a:t>Сколько звёзд на погонах армейского капитана? </a:t>
            </a:r>
          </a:p>
          <a:p>
            <a:r>
              <a:rPr lang="ru-RU" sz="3600" dirty="0" smtClean="0"/>
              <a:t>Сколько чудес света? </a:t>
            </a:r>
            <a:endParaRPr lang="ru-RU" sz="3600" i="1" dirty="0" smtClean="0"/>
          </a:p>
          <a:p>
            <a:r>
              <a:rPr lang="ru-RU" sz="3600" dirty="0" smtClean="0"/>
              <a:t>Сколько цветов на Георгиевской ленточке? </a:t>
            </a:r>
            <a:endParaRPr lang="ru-RU" sz="3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1052345" cy="999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620688"/>
            <a:ext cx="21431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6165304"/>
            <a:ext cx="638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5589240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40466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Вершина рекордов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Назовите самую большую планету Солнечной системы </a:t>
            </a:r>
          </a:p>
          <a:p>
            <a:endParaRPr lang="ru-RU" dirty="0" smtClean="0"/>
          </a:p>
          <a:p>
            <a:r>
              <a:rPr lang="ru-RU" dirty="0" smtClean="0"/>
              <a:t>Назовите самый большой океан? </a:t>
            </a:r>
          </a:p>
          <a:p>
            <a:endParaRPr lang="ru-RU" dirty="0" smtClean="0"/>
          </a:p>
          <a:p>
            <a:r>
              <a:rPr lang="ru-RU" dirty="0" smtClean="0"/>
              <a:t>Назовите самые соленые моря на Земле </a:t>
            </a:r>
          </a:p>
          <a:p>
            <a:endParaRPr lang="ru-RU" dirty="0" smtClean="0"/>
          </a:p>
          <a:p>
            <a:r>
              <a:rPr lang="ru-RU" dirty="0" smtClean="0"/>
              <a:t>Назовите самое большое морское животное 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1052345" cy="999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1425" y="332656"/>
            <a:ext cx="15525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420888"/>
            <a:ext cx="2575173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5517232"/>
            <a:ext cx="158417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Путаница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dirty="0" smtClean="0"/>
              <a:t> </a:t>
            </a:r>
            <a:r>
              <a:rPr lang="ru-RU" i="1" dirty="0" smtClean="0"/>
              <a:t>Клест,        дятел</a:t>
            </a:r>
          </a:p>
          <a:p>
            <a:pPr lvl="0" algn="ctr"/>
            <a:endParaRPr lang="ru-RU" dirty="0" smtClean="0"/>
          </a:p>
          <a:p>
            <a:pPr lvl="0" algn="ctr"/>
            <a:r>
              <a:rPr lang="ru-RU" i="1" dirty="0" smtClean="0"/>
              <a:t>Сорока,        галка</a:t>
            </a:r>
          </a:p>
          <a:p>
            <a:pPr lvl="0" algn="ctr"/>
            <a:endParaRPr lang="ru-RU" dirty="0" smtClean="0"/>
          </a:p>
          <a:p>
            <a:pPr lvl="0" algn="ctr"/>
            <a:r>
              <a:rPr lang="ru-RU" i="1" dirty="0" smtClean="0"/>
              <a:t>павлин,        аист</a:t>
            </a:r>
          </a:p>
          <a:p>
            <a:pPr lvl="0" algn="ctr"/>
            <a:endParaRPr lang="ru-RU" dirty="0" smtClean="0"/>
          </a:p>
          <a:p>
            <a:pPr lvl="0" algn="ctr"/>
            <a:r>
              <a:rPr lang="ru-RU" i="1" dirty="0" smtClean="0"/>
              <a:t>Скворец,      снегирь</a:t>
            </a: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5013176"/>
            <a:ext cx="9525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661248"/>
            <a:ext cx="9525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5805264"/>
            <a:ext cx="9525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645024"/>
            <a:ext cx="9525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376" y="3140968"/>
            <a:ext cx="952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628800"/>
            <a:ext cx="9525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5229200"/>
            <a:ext cx="9525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84368" y="1412776"/>
            <a:ext cx="9525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7544" y="476672"/>
            <a:ext cx="1052345" cy="999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47667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Узелки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Что общего между капитаном и капустой? </a:t>
            </a:r>
          </a:p>
          <a:p>
            <a:endParaRPr lang="ru-RU" dirty="0" smtClean="0"/>
          </a:p>
          <a:p>
            <a:r>
              <a:rPr lang="ru-RU" dirty="0" smtClean="0"/>
              <a:t>Что общего между апельсином и Китаем?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r>
              <a:rPr lang="ru-RU" dirty="0" smtClean="0"/>
              <a:t>Что общего между астрой и астронавтом?</a:t>
            </a:r>
          </a:p>
          <a:p>
            <a:endParaRPr lang="ru-RU" dirty="0" smtClean="0"/>
          </a:p>
          <a:p>
            <a:r>
              <a:rPr lang="ru-RU" dirty="0" smtClean="0"/>
              <a:t> Что общего между гладиолусом и мечом? 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1052345" cy="999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5301208"/>
            <a:ext cx="14287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33265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Перекресток трех дорог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ru-RU" b="1" dirty="0" smtClean="0"/>
              <a:t>Кирилл и </a:t>
            </a:r>
            <a:r>
              <a:rPr lang="ru-RU" b="1" dirty="0" err="1" smtClean="0"/>
              <a:t>Мефодий</a:t>
            </a:r>
            <a:endParaRPr lang="ru-RU" dirty="0" smtClean="0"/>
          </a:p>
          <a:p>
            <a:pPr algn="ctr"/>
            <a:endParaRPr lang="ru-RU" dirty="0" smtClean="0"/>
          </a:p>
          <a:p>
            <a:pPr lvl="0" algn="ctr"/>
            <a:r>
              <a:rPr lang="ru-RU" b="1" dirty="0" smtClean="0"/>
              <a:t>Святослав </a:t>
            </a:r>
            <a:endParaRPr lang="ru-RU" dirty="0" smtClean="0"/>
          </a:p>
          <a:p>
            <a:pPr algn="ctr"/>
            <a:endParaRPr lang="ru-RU" dirty="0" smtClean="0"/>
          </a:p>
          <a:p>
            <a:pPr lvl="0" algn="ctr"/>
            <a:r>
              <a:rPr lang="ru-RU" b="1" dirty="0" smtClean="0"/>
              <a:t>Александру Невскому</a:t>
            </a:r>
            <a:endParaRPr lang="ru-RU" dirty="0" smtClean="0"/>
          </a:p>
          <a:p>
            <a:pPr algn="ctr"/>
            <a:endParaRPr lang="ru-RU" dirty="0" smtClean="0"/>
          </a:p>
          <a:p>
            <a:pPr lvl="0" algn="ctr"/>
            <a:r>
              <a:rPr lang="ru-RU" b="1" dirty="0" smtClean="0"/>
              <a:t>От змеиного укуса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1052345" cy="999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844824"/>
            <a:ext cx="262778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293096"/>
            <a:ext cx="273630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54868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Пятерочка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389120"/>
          </a:xfrm>
        </p:spPr>
        <p:txBody>
          <a:bodyPr>
            <a:normAutofit/>
          </a:bodyPr>
          <a:lstStyle/>
          <a:p>
            <a:r>
              <a:rPr lang="ru-RU" dirty="0" smtClean="0"/>
              <a:t>Какие бывают корабли? </a:t>
            </a:r>
          </a:p>
          <a:p>
            <a:r>
              <a:rPr lang="ru-RU" dirty="0" smtClean="0"/>
              <a:t>Какие бывают летательные аппараты? </a:t>
            </a:r>
          </a:p>
          <a:p>
            <a:r>
              <a:rPr lang="ru-RU" dirty="0" smtClean="0"/>
              <a:t>Какие вы знаете марки легковых автомашин?</a:t>
            </a:r>
            <a:r>
              <a:rPr lang="ru-RU" i="1" dirty="0" smtClean="0"/>
              <a:t> </a:t>
            </a:r>
          </a:p>
          <a:p>
            <a:r>
              <a:rPr lang="ru-RU" dirty="0" smtClean="0"/>
              <a:t>Какие бывают народные танцы? </a:t>
            </a:r>
          </a:p>
          <a:p>
            <a:r>
              <a:rPr lang="ru-RU" dirty="0" smtClean="0"/>
              <a:t>Какие вы знает народные русские промыслы? </a:t>
            </a:r>
          </a:p>
          <a:p>
            <a:r>
              <a:rPr lang="ru-RU" dirty="0" smtClean="0"/>
              <a:t>Назовите писателей-сказочников мира. </a:t>
            </a:r>
          </a:p>
          <a:p>
            <a:r>
              <a:rPr lang="ru-RU" dirty="0" smtClean="0"/>
              <a:t>Назовите хищных птиц. </a:t>
            </a:r>
          </a:p>
          <a:p>
            <a:r>
              <a:rPr lang="ru-RU" dirty="0" smtClean="0"/>
              <a:t>Назовите пять певчих птиц. 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1052345" cy="999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Users\Елена\Desktop\i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5429250"/>
            <a:ext cx="1076325" cy="1428750"/>
          </a:xfrm>
          <a:prstGeom prst="rect">
            <a:avLst/>
          </a:prstGeom>
          <a:noFill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301208"/>
            <a:ext cx="17907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692696"/>
            <a:ext cx="154989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5661248"/>
            <a:ext cx="122413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40352" y="2780928"/>
            <a:ext cx="12763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Остров сокровищ</a:t>
            </a:r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0392" y="620688"/>
            <a:ext cx="8382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692696"/>
            <a:ext cx="1052345" cy="999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869160"/>
            <a:ext cx="7905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2780928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272</TotalTime>
  <Words>205</Words>
  <Application>Microsoft Office PowerPoint</Application>
  <PresentationFormat>Экран (4:3)</PresentationFormat>
  <Paragraphs>56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Разминка на лесных тропинках </vt:lpstr>
      <vt:lpstr>Долина Чисел</vt:lpstr>
      <vt:lpstr>Вершина рекордов</vt:lpstr>
      <vt:lpstr>Путаница</vt:lpstr>
      <vt:lpstr>Узелки</vt:lpstr>
      <vt:lpstr>Перекресток трех дорог</vt:lpstr>
      <vt:lpstr>Пятерочка</vt:lpstr>
      <vt:lpstr>Остров сокровищ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DEPO</cp:lastModifiedBy>
  <cp:revision>31</cp:revision>
  <dcterms:created xsi:type="dcterms:W3CDTF">2012-03-28T17:56:46Z</dcterms:created>
  <dcterms:modified xsi:type="dcterms:W3CDTF">2025-10-24T07:54:13Z</dcterms:modified>
</cp:coreProperties>
</file>