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1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5"/>
  </p:normalViewPr>
  <p:slideViewPr>
    <p:cSldViewPr>
      <p:cViewPr varScale="1">
        <p:scale>
          <a:sx n="122" d="100"/>
          <a:sy n="122" d="100"/>
        </p:scale>
        <p:origin x="136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686269"/>
      </p:ext>
    </p:extLst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39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06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190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441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1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760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5278"/>
      </p:ext>
    </p:extLst>
  </p:cSld>
  <p:clrMapOvr>
    <a:masterClrMapping/>
  </p:clrMapOvr>
  <p:transition spd="slow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616939"/>
      </p:ext>
    </p:extLst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661993"/>
      </p:ext>
    </p:extLst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156149"/>
      </p:ext>
    </p:extLst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61383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127502"/>
      </p:ext>
    </p:extLst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542112"/>
      </p:ext>
    </p:extLst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454482"/>
      </p:ext>
    </p:extLst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773324"/>
      </p:ext>
    </p:extLst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828314"/>
      </p:ext>
    </p:extLst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9790F41-3BA7-4B8A-8E66-AECB82B8EC03}" type="datetimeFigureOut">
              <a:rPr lang="ru-RU" smtClean="0"/>
              <a:pPr/>
              <a:t>02.05.2021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F0C9D-9CE6-493A-AD0D-48CB879F8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8346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</p:sldLayoutIdLst>
  <p:transition spd="slow">
    <p:dissolve/>
  </p:transition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.muiv.ru/course/view.php?id=4844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s://e.muiv.ru/user/profile.php?id=60715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1%D0%B8%D1%85%D0%BE%D0%BB%D0%BE%D0%B3%D0%B8%D1%8F" TargetMode="External"/><Relationship Id="rId2" Type="http://schemas.openxmlformats.org/officeDocument/2006/relationships/hyperlink" Target="https://studfiles.net/preview/2890547/page:2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2206625"/>
            <a:ext cx="8458200" cy="1222375"/>
          </a:xfrm>
        </p:spPr>
        <p:txBody>
          <a:bodyPr/>
          <a:lstStyle/>
          <a:p>
            <a:pPr algn="ctr"/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СОВРЕМЕННЫЕ ПОДХОДЫ К КЛАССИФИКАЦИИ МЕТОДОВ ПСИХОЛОГИЧЕСКОГО ИССЛЕДОВАНИЯ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36404" y="4437112"/>
            <a:ext cx="6264696" cy="1630534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16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Кафедра: </a:t>
            </a:r>
            <a:r>
              <a:rPr lang="ru-RU" sz="1600" u="sng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Психологии и педагогики </a:t>
            </a:r>
          </a:p>
          <a:p>
            <a:pPr algn="r">
              <a:spcBef>
                <a:spcPts val="0"/>
              </a:spcBef>
            </a:pPr>
            <a:r>
              <a:rPr lang="ru-RU" sz="16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дисциплине: </a:t>
            </a:r>
            <a:r>
              <a:rPr lang="ru-RU" sz="1600" u="sng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u="sng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ачественные и количественные методы психологических и педагогических исследований</a:t>
            </a:r>
            <a:r>
              <a:rPr lang="ru-RU" sz="1600" u="sng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|</a:t>
            </a:r>
          </a:p>
          <a:p>
            <a:pPr algn="r">
              <a:spcBef>
                <a:spcPts val="0"/>
              </a:spcBef>
            </a:pPr>
            <a:r>
              <a:rPr lang="ru-RU" sz="16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Выполнена обучающимся:  </a:t>
            </a:r>
            <a:r>
              <a:rPr lang="ru-RU" sz="1600" u="sng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Джафарова </a:t>
            </a:r>
            <a:r>
              <a:rPr lang="ru-RU" sz="1600" u="sng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Рамила</a:t>
            </a:r>
            <a:r>
              <a:rPr lang="ru-RU" sz="1600" u="sng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Гамидовна</a:t>
            </a:r>
            <a:endParaRPr lang="ru-RU" sz="1600" u="sng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16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 </a:t>
            </a:r>
            <a:r>
              <a:rPr lang="ru-RU" sz="16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Сокор Елена Михайловна</a:t>
            </a:r>
            <a:endParaRPr lang="ru-RU" sz="1600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Шапка">
            <a:extLst>
              <a:ext uri="{FF2B5EF4-FFF2-40B4-BE49-F238E27FC236}">
                <a16:creationId xmlns:a16="http://schemas.microsoft.com/office/drawing/2014/main" id="{DE19FC22-C8C8-5841-8905-5DCD2912907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1857"/>
            <a:ext cx="6093460" cy="1119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  <p:sndAc>
      <p:stSnd>
        <p:snd r:embed="rId2" name="laser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857364"/>
            <a:ext cx="8458200" cy="271464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cap="none" dirty="0">
                <a:latin typeface="Times New Roman" pitchFamily="18" charset="0"/>
                <a:cs typeface="Times New Roman" pitchFamily="18" charset="0"/>
              </a:rPr>
              <a:t>Общая характеристика психологии.</a:t>
            </a:r>
          </a:p>
          <a:p>
            <a:pPr>
              <a:buFont typeface="Arial" pitchFamily="34" charset="0"/>
              <a:buChar char="•"/>
            </a:pPr>
            <a:r>
              <a:rPr lang="ru-RU" sz="3200" cap="none" dirty="0">
                <a:latin typeface="Times New Roman" pitchFamily="18" charset="0"/>
                <a:cs typeface="Times New Roman" pitchFamily="18" charset="0"/>
              </a:rPr>
              <a:t> Понятие, что такое методы психологии.</a:t>
            </a:r>
          </a:p>
          <a:p>
            <a:pPr>
              <a:buFont typeface="Arial" pitchFamily="34" charset="0"/>
              <a:buChar char="•"/>
            </a:pPr>
            <a:r>
              <a:rPr lang="ru-RU" sz="3200" cap="none" dirty="0">
                <a:latin typeface="Times New Roman" pitchFamily="18" charset="0"/>
                <a:cs typeface="Times New Roman" pitchFamily="18" charset="0"/>
              </a:rPr>
              <a:t> Классификация методов и их характеристика.</a:t>
            </a:r>
          </a:p>
          <a:p>
            <a:pPr>
              <a:buFont typeface="Arial" pitchFamily="34" charset="0"/>
              <a:buChar char="•"/>
            </a:pPr>
            <a:r>
              <a:rPr lang="ru-RU" sz="3200" cap="none" dirty="0">
                <a:latin typeface="Times New Roman" pitchFamily="18" charset="0"/>
                <a:cs typeface="Times New Roman" pitchFamily="18" charset="0"/>
              </a:rPr>
              <a:t> Использованная литература.</a:t>
            </a:r>
          </a:p>
          <a:p>
            <a:pPr>
              <a:buFont typeface="Arial" pitchFamily="34" charset="0"/>
              <a:buChar char="•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160" y="476672"/>
            <a:ext cx="6445380" cy="911024"/>
          </a:xfrm>
        </p:spPr>
        <p:txBody>
          <a:bodyPr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ОБЩАЯ ХАРАКТЕРИСТИКА ПСИХОЛОГИИ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1280" y="1851094"/>
            <a:ext cx="4000528" cy="293522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cap="non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Психоло́гия</a:t>
            </a:r>
            <a:r>
              <a:rPr lang="ru-RU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(от др.-Греч. </a:t>
            </a:r>
            <a:r>
              <a:rPr lang="ru-RU" cap="non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Ψυχή</a:t>
            </a:r>
            <a:r>
              <a:rPr lang="ru-RU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«душа»; </a:t>
            </a:r>
            <a:r>
              <a:rPr lang="ru-RU" cap="non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λόγος</a:t>
            </a:r>
            <a:r>
              <a:rPr lang="ru-RU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«учение») — наука, изучающая закономерности возникновения, развития и функционирования психики и психической деятельности человека и групп людей. Объединяет в себе гуманитарный и естественно-научный подходы</a:t>
            </a:r>
          </a:p>
        </p:txBody>
      </p:sp>
      <p:pic>
        <p:nvPicPr>
          <p:cNvPr id="1029" name="Picture 5" descr="http://izzhizni.ru/_bl/8/459963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104" y="4005064"/>
            <a:ext cx="3017663" cy="2164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" y="243480"/>
            <a:ext cx="8458200" cy="957143"/>
          </a:xfrm>
        </p:spPr>
        <p:txBody>
          <a:bodyPr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МЕТОДЫ ПСИХОЛОГИИ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0403" y="4321975"/>
            <a:ext cx="5048256" cy="192882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психологии – это совокупность приемов и способов, пользуясь которыми исследователи могут получить сведенья и расширить знания, необходимые для создания научных теорий в психологии и формировании практический рекомендаций. </a:t>
            </a:r>
          </a:p>
        </p:txBody>
      </p:sp>
      <p:pic>
        <p:nvPicPr>
          <p:cNvPr id="16388" name="Picture 4" descr="http://st.depositphotos.com/1229718/1279/i/950/depositphotos_12796052-stock-photo-learn-and-lead-teamwo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1571612"/>
            <a:ext cx="6017322" cy="2487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458200" cy="1222375"/>
          </a:xfrm>
        </p:spPr>
        <p:txBody>
          <a:bodyPr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КЛАССИФИКАЦИЯ МЕТОДОВ ПСИХОЛОГИИ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080" y="2420888"/>
            <a:ext cx="8458200" cy="3158662"/>
          </a:xfrm>
          <a:effectLst>
            <a:glow rad="1397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47500" lnSpcReduction="20000"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42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сбора информации (самонаблюдение, наблюдение, изучение результатов деятельности, изучение документов, метод опроса, метод тестов, эксперимент, биографический метод);</a:t>
            </a:r>
          </a:p>
          <a:p>
            <a:pPr algn="ctr">
              <a:buFont typeface="Arial" pitchFamily="34" charset="0"/>
              <a:buChar char="•"/>
            </a:pPr>
            <a:r>
              <a:rPr lang="ru-RU" sz="42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обработки данных (статистический анализ, другие математические методы);</a:t>
            </a:r>
          </a:p>
          <a:p>
            <a:pPr algn="ctr">
              <a:buFont typeface="Arial" pitchFamily="34" charset="0"/>
              <a:buChar char="•"/>
            </a:pPr>
            <a:r>
              <a:rPr lang="ru-RU" sz="42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психологического воздействия (дискуссия, тренинг, формирующий эксперимент, убеждение, внушение, релаксация и другие);</a:t>
            </a:r>
          </a:p>
          <a:p>
            <a:pPr algn="ctr">
              <a:buFont typeface="Arial" pitchFamily="34" charset="0"/>
              <a:buChar char="•"/>
            </a:pPr>
            <a:r>
              <a:rPr lang="ru-RU" sz="42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электрофизиологии мозга и отдельных нейронов, на основе электроэнцефалографии, томографии, </a:t>
            </a:r>
            <a:r>
              <a:rPr lang="ru-RU" sz="4200" cap="non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магнитоэнцефалографии</a:t>
            </a:r>
            <a:r>
              <a:rPr lang="ru-RU" sz="42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инфракрасной спектроскопии на длинах волн в 700−900 нанометров, для которых тело человека проницаемо</a:t>
            </a:r>
          </a:p>
          <a:p>
            <a:pPr algn="ctr">
              <a:buFont typeface="Arial" pitchFamily="34" charset="0"/>
              <a:buChar char="•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trip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47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ИССЛЕДОВАТЕЛЬСКИЕ МЕТОДЫ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ПСИХОЛОГИИ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276872"/>
            <a:ext cx="6711654" cy="36004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Диалектический метод,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требующий изучения всех предметов и явлений с учетом их постоянного изменения и развития;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детерминизма,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этот метод требует постоянного учета исследователем зависимости психики от определенных причин и связанную с этим возможность ее объяснения;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системности,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исходящий из того, что мир есть множество взаимодействующих между собой элементов, образующих определенную целостность, а следовательно, и психика является целостностью, отдельные элементы которой тесно связаны между собой и не могут существовать изолированно, вне этой связи;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фальсифицируемости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предложенный английским философом Карлом Поппером, предполагающий постоянное сохранение возможности опровержения любой научной теории в процессе непрерывного поступательного развития науки.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СПЕЦИФИЧЕСКИЕ МЕТОДЫ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ПСИХОЛОГИИ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658846"/>
            <a:ext cx="6711654" cy="288824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 рассмотрения психологических явлений как единства психического и физиологического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 постоянного учета единства психики, сознания и деятельности</a:t>
            </a:r>
          </a:p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Неэкспериментальные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методы изучения психики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 наблюдения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 опроса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924944"/>
            <a:ext cx="7368770" cy="1008112"/>
          </a:xfrm>
        </p:spPr>
        <p:txBody>
          <a:bodyPr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598" y="908720"/>
            <a:ext cx="7055380" cy="600018"/>
          </a:xfrm>
        </p:spPr>
        <p:txBody>
          <a:bodyPr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ИСПОЛЬЗОВАННАЯ ЛИТЕРАТУРА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700" y="2052925"/>
            <a:ext cx="6711654" cy="1664107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https://studfiles.net/preview/2890547/page:2/</a:t>
            </a:r>
            <a:endParaRPr lang="ru-RU" dirty="0"/>
          </a:p>
          <a:p>
            <a:r>
              <a:rPr lang="en-US" dirty="0">
                <a:hlinkClick r:id="rId3"/>
              </a:rPr>
              <a:t>https://ru.wikipedia.org/wiki/%D0%9F%D1%81%D0%B8%D1%85%D0%BE%D0%BB%D0%BE%D0%B3%D0%B8%D1%8F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486571"/>
      </p:ext>
    </p:extLst>
  </p:cSld>
  <p:clrMapOvr>
    <a:masterClrMapping/>
  </p:clrMapOvr>
  <p:transition spd="slow"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{EE38EB72-504E-D04A-BF4B-DF6EC389EE4E}tf10001062</Template>
  <TotalTime>91</TotalTime>
  <Words>432</Words>
  <Application>Microsoft Macintosh PowerPoint</Application>
  <PresentationFormat>Экран (4:3)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Ион</vt:lpstr>
      <vt:lpstr> СОВРЕМЕННЫЕ ПОДХОДЫ К КЛАССИФИКАЦИИ МЕТОДОВ ПСИХОЛОГИЧЕСКОГО ИССЛЕДОВАНИЯ </vt:lpstr>
      <vt:lpstr>Презентация PowerPoint</vt:lpstr>
      <vt:lpstr>ОБЩАЯ ХАРАКТЕРИСТИКА ПСИХОЛОГИИ</vt:lpstr>
      <vt:lpstr>МЕТОДЫ ПСИХОЛОГИИ</vt:lpstr>
      <vt:lpstr>КЛАССИФИКАЦИЯ МЕТОДОВ ПСИХОЛОГИИ</vt:lpstr>
      <vt:lpstr>ИССЛЕДОВАТЕЛЬСКИЕ МЕТОДЫ ПСИХОЛОГИИ</vt:lpstr>
      <vt:lpstr>СПЕЦИФИЧЕСКИЕ МЕТОДЫ  ПСИХОЛОГИИ </vt:lpstr>
      <vt:lpstr>СПАСИБО ЗА ВНИМАНИЕ!</vt:lpstr>
      <vt:lpstr>ИСПОЛЬЗОВАННАЯ 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:  « методы психологии»</dc:title>
  <dc:creator>Windows User</dc:creator>
  <cp:lastModifiedBy>Рамила Рамила</cp:lastModifiedBy>
  <cp:revision>26</cp:revision>
  <dcterms:created xsi:type="dcterms:W3CDTF">2017-09-26T17:13:16Z</dcterms:created>
  <dcterms:modified xsi:type="dcterms:W3CDTF">2021-05-01T21:59:43Z</dcterms:modified>
</cp:coreProperties>
</file>