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2" r:id="rId3"/>
    <p:sldId id="306" r:id="rId4"/>
    <p:sldId id="303" r:id="rId5"/>
    <p:sldId id="307" r:id="rId6"/>
    <p:sldId id="308" r:id="rId7"/>
    <p:sldId id="262" r:id="rId8"/>
    <p:sldId id="309" r:id="rId9"/>
    <p:sldId id="263" r:id="rId10"/>
    <p:sldId id="310" r:id="rId11"/>
    <p:sldId id="264" r:id="rId12"/>
    <p:sldId id="271" r:id="rId13"/>
    <p:sldId id="274" r:id="rId14"/>
    <p:sldId id="289" r:id="rId15"/>
    <p:sldId id="311" r:id="rId16"/>
    <p:sldId id="275" r:id="rId17"/>
    <p:sldId id="280" r:id="rId18"/>
    <p:sldId id="267" r:id="rId19"/>
    <p:sldId id="268" r:id="rId20"/>
    <p:sldId id="269" r:id="rId21"/>
    <p:sldId id="293" r:id="rId22"/>
    <p:sldId id="294" r:id="rId23"/>
    <p:sldId id="272" r:id="rId24"/>
    <p:sldId id="258" r:id="rId25"/>
    <p:sldId id="301" r:id="rId26"/>
  </p:sldIdLst>
  <p:sldSz cx="9144000" cy="6858000" type="screen4x3"/>
  <p:notesSz cx="6858000" cy="9144000"/>
  <p:custDataLst>
    <p:tags r:id="rId2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8415" autoAdjust="0"/>
  </p:normalViewPr>
  <p:slideViewPr>
    <p:cSldViewPr>
      <p:cViewPr>
        <p:scale>
          <a:sx n="80" d="100"/>
          <a:sy n="80" d="100"/>
        </p:scale>
        <p:origin x="-852" y="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612BEF-459C-4E4F-BD0C-352D325DEF40}" type="doc">
      <dgm:prSet loTypeId="urn:microsoft.com/office/officeart/2005/8/layout/venn3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E53B189-0707-4064-9012-2711E3FFAF51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М</a:t>
          </a:r>
          <a:endParaRPr lang="ru-RU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83B5739D-730E-4AFE-B96D-E4455600C418}" type="parTrans" cxnId="{4DE6CD2A-1886-4C46-9D77-B525569F2250}">
      <dgm:prSet/>
      <dgm:spPr/>
      <dgm:t>
        <a:bodyPr/>
        <a:lstStyle/>
        <a:p>
          <a:endParaRPr lang="ru-RU"/>
        </a:p>
      </dgm:t>
    </dgm:pt>
    <dgm:pt modelId="{B344321C-0B86-4D86-BBBA-01F7BE1DC4BD}" type="sibTrans" cxnId="{4DE6CD2A-1886-4C46-9D77-B525569F2250}">
      <dgm:prSet/>
      <dgm:spPr/>
      <dgm:t>
        <a:bodyPr/>
        <a:lstStyle/>
        <a:p>
          <a:endParaRPr lang="ru-RU"/>
        </a:p>
      </dgm:t>
    </dgm:pt>
    <dgm:pt modelId="{8FDD254B-A7A3-4B97-9FBB-6289B1A1C2D8}">
      <dgm:prSet phldrT="[Текст]"/>
      <dgm:spPr/>
      <dgm:t>
        <a:bodyPr/>
        <a:lstStyle/>
        <a:p>
          <a:r>
            <a:rPr lang="ru-RU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</a:t>
          </a:r>
          <a:endParaRPr lang="ru-RU" b="1" dirty="0">
            <a:solidFill>
              <a:srgbClr val="33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6A0B552-DD05-48D0-9362-8322752BB7E8}" type="parTrans" cxnId="{2A4D9614-457C-433E-94C6-B9DE1C56CE3A}">
      <dgm:prSet/>
      <dgm:spPr/>
      <dgm:t>
        <a:bodyPr/>
        <a:lstStyle/>
        <a:p>
          <a:endParaRPr lang="ru-RU"/>
        </a:p>
      </dgm:t>
    </dgm:pt>
    <dgm:pt modelId="{EBD29791-9A82-434A-9C55-C4C617D9F71B}" type="sibTrans" cxnId="{2A4D9614-457C-433E-94C6-B9DE1C56CE3A}">
      <dgm:prSet/>
      <dgm:spPr/>
      <dgm:t>
        <a:bodyPr/>
        <a:lstStyle/>
        <a:p>
          <a:endParaRPr lang="ru-RU"/>
        </a:p>
      </dgm:t>
    </dgm:pt>
    <dgm:pt modelId="{EF3DA76C-D868-4446-A08E-A80CAB3A147C}">
      <dgm:prSet phldrT="[Текст]"/>
      <dgm:spPr/>
      <dgm:t>
        <a:bodyPr/>
        <a:lstStyle/>
        <a:p>
          <a:r>
            <a:rPr lang="ru-RU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Л</a:t>
          </a:r>
          <a:endParaRPr lang="ru-RU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FA31BBBB-92DE-4318-A834-B18F8235697B}" type="parTrans" cxnId="{8F79C2C1-3D75-42AE-87F7-4C0C67E1C079}">
      <dgm:prSet/>
      <dgm:spPr/>
      <dgm:t>
        <a:bodyPr/>
        <a:lstStyle/>
        <a:p>
          <a:endParaRPr lang="ru-RU"/>
        </a:p>
      </dgm:t>
    </dgm:pt>
    <dgm:pt modelId="{8E855F78-1780-4BCE-855D-F60F50D6C929}" type="sibTrans" cxnId="{8F79C2C1-3D75-42AE-87F7-4C0C67E1C079}">
      <dgm:prSet/>
      <dgm:spPr/>
      <dgm:t>
        <a:bodyPr/>
        <a:lstStyle/>
        <a:p>
          <a:endParaRPr lang="ru-RU"/>
        </a:p>
      </dgm:t>
    </dgm:pt>
    <dgm:pt modelId="{D831D0E8-FC2F-417C-8A50-B7132907CF42}">
      <dgm:prSet phldrT="[Текст]"/>
      <dgm:spPr/>
      <dgm:t>
        <a:bodyPr/>
        <a:lstStyle/>
        <a:p>
          <a:r>
            <a:rPr lang="ru-RU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</a:t>
          </a:r>
          <a:endParaRPr lang="ru-RU" b="1" dirty="0">
            <a:solidFill>
              <a:srgbClr val="00B05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D2906A97-F5A7-4243-91E1-2EDEF5FF9D0D}" type="parTrans" cxnId="{C556B844-3FF7-48D8-AAAE-B827F5A1606D}">
      <dgm:prSet/>
      <dgm:spPr/>
      <dgm:t>
        <a:bodyPr/>
        <a:lstStyle/>
        <a:p>
          <a:endParaRPr lang="ru-RU"/>
        </a:p>
      </dgm:t>
    </dgm:pt>
    <dgm:pt modelId="{C8376CF7-2716-44AF-B5BA-D986C510E351}" type="sibTrans" cxnId="{C556B844-3FF7-48D8-AAAE-B827F5A1606D}">
      <dgm:prSet/>
      <dgm:spPr/>
      <dgm:t>
        <a:bodyPr/>
        <a:lstStyle/>
        <a:p>
          <a:endParaRPr lang="ru-RU"/>
        </a:p>
      </dgm:t>
    </dgm:pt>
    <dgm:pt modelId="{446CA65D-CB69-46F3-B3D9-11BB3C3F4571}" type="pres">
      <dgm:prSet presAssocID="{66612BEF-459C-4E4F-BD0C-352D325DEF4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98A81F-6172-48FF-A315-DC20E1D6D860}" type="pres">
      <dgm:prSet presAssocID="{9E53B189-0707-4064-9012-2711E3FFAF51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3A0F06-B176-4222-B794-F8A2ACEF7896}" type="pres">
      <dgm:prSet presAssocID="{B344321C-0B86-4D86-BBBA-01F7BE1DC4BD}" presName="space" presStyleCnt="0"/>
      <dgm:spPr/>
    </dgm:pt>
    <dgm:pt modelId="{F714F26A-66E6-47A5-BA72-4D05BE71D5ED}" type="pres">
      <dgm:prSet presAssocID="{8FDD254B-A7A3-4B97-9FBB-6289B1A1C2D8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BB16E1-7DA5-48EB-B3D7-8BC424EC9F8B}" type="pres">
      <dgm:prSet presAssocID="{EBD29791-9A82-434A-9C55-C4C617D9F71B}" presName="space" presStyleCnt="0"/>
      <dgm:spPr/>
    </dgm:pt>
    <dgm:pt modelId="{71C6594F-E037-4259-BCD1-AAD3B842C68C}" type="pres">
      <dgm:prSet presAssocID="{EF3DA76C-D868-4446-A08E-A80CAB3A147C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E0814D-27E9-4EA5-92C4-69241B91B41B}" type="pres">
      <dgm:prSet presAssocID="{8E855F78-1780-4BCE-855D-F60F50D6C929}" presName="space" presStyleCnt="0"/>
      <dgm:spPr/>
    </dgm:pt>
    <dgm:pt modelId="{7639CDC6-C8AB-48DF-84F2-A06C8023F0E7}" type="pres">
      <dgm:prSet presAssocID="{D831D0E8-FC2F-417C-8A50-B7132907CF42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794D45-643C-4476-89FD-DFA0B0F3DEDB}" type="presOf" srcId="{D831D0E8-FC2F-417C-8A50-B7132907CF42}" destId="{7639CDC6-C8AB-48DF-84F2-A06C8023F0E7}" srcOrd="0" destOrd="0" presId="urn:microsoft.com/office/officeart/2005/8/layout/venn3"/>
    <dgm:cxn modelId="{CC2F630B-594E-4031-B230-8D96841D8ABD}" type="presOf" srcId="{8FDD254B-A7A3-4B97-9FBB-6289B1A1C2D8}" destId="{F714F26A-66E6-47A5-BA72-4D05BE71D5ED}" srcOrd="0" destOrd="0" presId="urn:microsoft.com/office/officeart/2005/8/layout/venn3"/>
    <dgm:cxn modelId="{8F79C2C1-3D75-42AE-87F7-4C0C67E1C079}" srcId="{66612BEF-459C-4E4F-BD0C-352D325DEF40}" destId="{EF3DA76C-D868-4446-A08E-A80CAB3A147C}" srcOrd="2" destOrd="0" parTransId="{FA31BBBB-92DE-4318-A834-B18F8235697B}" sibTransId="{8E855F78-1780-4BCE-855D-F60F50D6C929}"/>
    <dgm:cxn modelId="{4B3C1747-9E24-425C-90F3-B4A33E89A4B9}" type="presOf" srcId="{66612BEF-459C-4E4F-BD0C-352D325DEF40}" destId="{446CA65D-CB69-46F3-B3D9-11BB3C3F4571}" srcOrd="0" destOrd="0" presId="urn:microsoft.com/office/officeart/2005/8/layout/venn3"/>
    <dgm:cxn modelId="{C556B844-3FF7-48D8-AAAE-B827F5A1606D}" srcId="{66612BEF-459C-4E4F-BD0C-352D325DEF40}" destId="{D831D0E8-FC2F-417C-8A50-B7132907CF42}" srcOrd="3" destOrd="0" parTransId="{D2906A97-F5A7-4243-91E1-2EDEF5FF9D0D}" sibTransId="{C8376CF7-2716-44AF-B5BA-D986C510E351}"/>
    <dgm:cxn modelId="{4DE6CD2A-1886-4C46-9D77-B525569F2250}" srcId="{66612BEF-459C-4E4F-BD0C-352D325DEF40}" destId="{9E53B189-0707-4064-9012-2711E3FFAF51}" srcOrd="0" destOrd="0" parTransId="{83B5739D-730E-4AFE-B96D-E4455600C418}" sibTransId="{B344321C-0B86-4D86-BBBA-01F7BE1DC4BD}"/>
    <dgm:cxn modelId="{68E19F69-0767-4F44-9685-7224C21C6EBE}" type="presOf" srcId="{9E53B189-0707-4064-9012-2711E3FFAF51}" destId="{5E98A81F-6172-48FF-A315-DC20E1D6D860}" srcOrd="0" destOrd="0" presId="urn:microsoft.com/office/officeart/2005/8/layout/venn3"/>
    <dgm:cxn modelId="{3C130EFB-8EDF-4001-8A58-6506A3F5846E}" type="presOf" srcId="{EF3DA76C-D868-4446-A08E-A80CAB3A147C}" destId="{71C6594F-E037-4259-BCD1-AAD3B842C68C}" srcOrd="0" destOrd="0" presId="urn:microsoft.com/office/officeart/2005/8/layout/venn3"/>
    <dgm:cxn modelId="{2A4D9614-457C-433E-94C6-B9DE1C56CE3A}" srcId="{66612BEF-459C-4E4F-BD0C-352D325DEF40}" destId="{8FDD254B-A7A3-4B97-9FBB-6289B1A1C2D8}" srcOrd="1" destOrd="0" parTransId="{06A0B552-DD05-48D0-9362-8322752BB7E8}" sibTransId="{EBD29791-9A82-434A-9C55-C4C617D9F71B}"/>
    <dgm:cxn modelId="{8BE83B67-71BC-4E22-9A03-48C89840D27A}" type="presParOf" srcId="{446CA65D-CB69-46F3-B3D9-11BB3C3F4571}" destId="{5E98A81F-6172-48FF-A315-DC20E1D6D860}" srcOrd="0" destOrd="0" presId="urn:microsoft.com/office/officeart/2005/8/layout/venn3"/>
    <dgm:cxn modelId="{69DB3563-E028-4CC8-B272-7638ED884A3A}" type="presParOf" srcId="{446CA65D-CB69-46F3-B3D9-11BB3C3F4571}" destId="{233A0F06-B176-4222-B794-F8A2ACEF7896}" srcOrd="1" destOrd="0" presId="urn:microsoft.com/office/officeart/2005/8/layout/venn3"/>
    <dgm:cxn modelId="{970B8C57-9728-4D3E-988A-86A7916A2FF2}" type="presParOf" srcId="{446CA65D-CB69-46F3-B3D9-11BB3C3F4571}" destId="{F714F26A-66E6-47A5-BA72-4D05BE71D5ED}" srcOrd="2" destOrd="0" presId="urn:microsoft.com/office/officeart/2005/8/layout/venn3"/>
    <dgm:cxn modelId="{AD6AF40B-BF56-4D3C-AC2B-41E2C2B85E32}" type="presParOf" srcId="{446CA65D-CB69-46F3-B3D9-11BB3C3F4571}" destId="{C1BB16E1-7DA5-48EB-B3D7-8BC424EC9F8B}" srcOrd="3" destOrd="0" presId="urn:microsoft.com/office/officeart/2005/8/layout/venn3"/>
    <dgm:cxn modelId="{64447D70-3D58-4916-A5CF-D89067470B17}" type="presParOf" srcId="{446CA65D-CB69-46F3-B3D9-11BB3C3F4571}" destId="{71C6594F-E037-4259-BCD1-AAD3B842C68C}" srcOrd="4" destOrd="0" presId="urn:microsoft.com/office/officeart/2005/8/layout/venn3"/>
    <dgm:cxn modelId="{BB6A6ADD-68FC-49AB-8B54-033A435AC646}" type="presParOf" srcId="{446CA65D-CB69-46F3-B3D9-11BB3C3F4571}" destId="{DEE0814D-27E9-4EA5-92C4-69241B91B41B}" srcOrd="5" destOrd="0" presId="urn:microsoft.com/office/officeart/2005/8/layout/venn3"/>
    <dgm:cxn modelId="{E1108B7E-1E7B-4F79-9D1D-2DF2192FF173}" type="presParOf" srcId="{446CA65D-CB69-46F3-B3D9-11BB3C3F4571}" destId="{7639CDC6-C8AB-48DF-84F2-A06C8023F0E7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E1088C-D00C-4178-B118-09F4A6B86C1F}" type="doc">
      <dgm:prSet loTypeId="urn:microsoft.com/office/officeart/2005/8/layout/venn3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C3D1718-21F3-40E3-8073-40B31DB53FAD}">
      <dgm:prSet phldrT="[Текст]"/>
      <dgm:spPr/>
      <dgm:t>
        <a:bodyPr/>
        <a:lstStyle/>
        <a:p>
          <a:r>
            <a:rPr lang="ru-RU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Д</a:t>
          </a:r>
          <a:endParaRPr lang="ru-RU" b="1" dirty="0">
            <a:solidFill>
              <a:srgbClr val="FF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FB4F1DF5-F755-4EE5-941A-1EE9E50960FD}" type="parTrans" cxnId="{D9CBD004-72A9-4804-AE07-EA07791816CD}">
      <dgm:prSet/>
      <dgm:spPr/>
      <dgm:t>
        <a:bodyPr/>
        <a:lstStyle/>
        <a:p>
          <a:endParaRPr lang="ru-RU"/>
        </a:p>
      </dgm:t>
    </dgm:pt>
    <dgm:pt modelId="{B0E8BB12-CFD1-482C-816C-3326E2D567EA}" type="sibTrans" cxnId="{D9CBD004-72A9-4804-AE07-EA07791816CD}">
      <dgm:prSet/>
      <dgm:spPr/>
      <dgm:t>
        <a:bodyPr/>
        <a:lstStyle/>
        <a:p>
          <a:endParaRPr lang="ru-RU"/>
        </a:p>
      </dgm:t>
    </dgm:pt>
    <dgm:pt modelId="{CD68ACB4-957B-40B2-9AB7-BA3A4F59C6F2}">
      <dgm:prSet phldrT="[Текст]"/>
      <dgm:spPr/>
      <dgm:t>
        <a:bodyPr/>
        <a:lstStyle/>
        <a:p>
          <a:r>
            <a:rPr lang="ru-RU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Ц</a:t>
          </a:r>
          <a:endParaRPr lang="ru-RU" b="1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DEF4351E-9EF5-47B7-897D-CC7955255FCB}" type="parTrans" cxnId="{1B068332-028C-468D-9726-36F0F6D05170}">
      <dgm:prSet/>
      <dgm:spPr/>
      <dgm:t>
        <a:bodyPr/>
        <a:lstStyle/>
        <a:p>
          <a:endParaRPr lang="ru-RU"/>
        </a:p>
      </dgm:t>
    </dgm:pt>
    <dgm:pt modelId="{435A1D48-54BE-40D1-A469-D315A115FBC3}" type="sibTrans" cxnId="{1B068332-028C-468D-9726-36F0F6D05170}">
      <dgm:prSet/>
      <dgm:spPr/>
      <dgm:t>
        <a:bodyPr/>
        <a:lstStyle/>
        <a:p>
          <a:endParaRPr lang="ru-RU"/>
        </a:p>
      </dgm:t>
    </dgm:pt>
    <dgm:pt modelId="{55503469-2CDB-46B9-B6CD-6814AE157330}">
      <dgm:prSet phldrT="[Текст]"/>
      <dgm:spPr/>
      <dgm:t>
        <a:bodyPr/>
        <a:lstStyle/>
        <a:p>
          <a:r>
            <a:rPr lang="ru-RU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Ы</a:t>
          </a:r>
          <a:endParaRPr lang="ru-RU" b="1"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DB5985F-6488-4E94-8920-B535FEFF2C99}" type="parTrans" cxnId="{546B6878-648D-45C1-B0B6-F7A7BCAA0958}">
      <dgm:prSet/>
      <dgm:spPr/>
      <dgm:t>
        <a:bodyPr/>
        <a:lstStyle/>
        <a:p>
          <a:endParaRPr lang="ru-RU"/>
        </a:p>
      </dgm:t>
    </dgm:pt>
    <dgm:pt modelId="{E8A7A12F-6080-4165-AF5C-B319E5396197}" type="sibTrans" cxnId="{546B6878-648D-45C1-B0B6-F7A7BCAA0958}">
      <dgm:prSet/>
      <dgm:spPr/>
      <dgm:t>
        <a:bodyPr/>
        <a:lstStyle/>
        <a:p>
          <a:endParaRPr lang="ru-RU"/>
        </a:p>
      </dgm:t>
    </dgm:pt>
    <dgm:pt modelId="{9B28D258-7D84-4D3E-A4D6-4DC2CAD20B9A}">
      <dgm:prSet phldrT="[Текст]"/>
      <dgm:spPr/>
      <dgm:t>
        <a:bodyPr/>
        <a:lstStyle/>
        <a:p>
          <a:r>
            <a:rPr lang="ru-RU" b="1" dirty="0" smtClean="0">
              <a:solidFill>
                <a:srgbClr val="66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!</a:t>
          </a:r>
          <a:endParaRPr lang="ru-RU" b="1" dirty="0">
            <a:solidFill>
              <a:srgbClr val="66FF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341EC72-6504-4DCA-8202-7D7F2A012550}" type="parTrans" cxnId="{84003F47-7053-4016-9D12-B80EDC0D38E5}">
      <dgm:prSet/>
      <dgm:spPr/>
      <dgm:t>
        <a:bodyPr/>
        <a:lstStyle/>
        <a:p>
          <a:endParaRPr lang="ru-RU"/>
        </a:p>
      </dgm:t>
    </dgm:pt>
    <dgm:pt modelId="{DC2A7713-49B2-47A6-92E6-BC5A4E987498}" type="sibTrans" cxnId="{84003F47-7053-4016-9D12-B80EDC0D38E5}">
      <dgm:prSet/>
      <dgm:spPr/>
      <dgm:t>
        <a:bodyPr/>
        <a:lstStyle/>
        <a:p>
          <a:endParaRPr lang="ru-RU"/>
        </a:p>
      </dgm:t>
    </dgm:pt>
    <dgm:pt modelId="{F0D1C6A0-6AE3-4478-BCA0-1963AF8130D5}" type="pres">
      <dgm:prSet presAssocID="{EAE1088C-D00C-4178-B118-09F4A6B86C1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C5F6B0-4D31-493A-9460-1EC566C3BB84}" type="pres">
      <dgm:prSet presAssocID="{3C3D1718-21F3-40E3-8073-40B31DB53FAD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42DF3E-E78D-462F-A5CC-E16C67B01821}" type="pres">
      <dgm:prSet presAssocID="{B0E8BB12-CFD1-482C-816C-3326E2D567EA}" presName="space" presStyleCnt="0"/>
      <dgm:spPr/>
    </dgm:pt>
    <dgm:pt modelId="{6EF1AF08-9334-480F-9092-2F9E329DD69C}" type="pres">
      <dgm:prSet presAssocID="{CD68ACB4-957B-40B2-9AB7-BA3A4F59C6F2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C4B1EE-0694-4A8B-ADE2-6079FF95B405}" type="pres">
      <dgm:prSet presAssocID="{435A1D48-54BE-40D1-A469-D315A115FBC3}" presName="space" presStyleCnt="0"/>
      <dgm:spPr/>
    </dgm:pt>
    <dgm:pt modelId="{6FC185DC-2AFF-4C48-ABA6-A267AA6D91B6}" type="pres">
      <dgm:prSet presAssocID="{55503469-2CDB-46B9-B6CD-6814AE157330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737D8B-7FC9-4805-BF3E-0815E46E311C}" type="pres">
      <dgm:prSet presAssocID="{E8A7A12F-6080-4165-AF5C-B319E5396197}" presName="space" presStyleCnt="0"/>
      <dgm:spPr/>
    </dgm:pt>
    <dgm:pt modelId="{218F0263-153A-4B8C-B3FB-8AB83B00CF86}" type="pres">
      <dgm:prSet presAssocID="{9B28D258-7D84-4D3E-A4D6-4DC2CAD20B9A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003F47-7053-4016-9D12-B80EDC0D38E5}" srcId="{EAE1088C-D00C-4178-B118-09F4A6B86C1F}" destId="{9B28D258-7D84-4D3E-A4D6-4DC2CAD20B9A}" srcOrd="3" destOrd="0" parTransId="{B341EC72-6504-4DCA-8202-7D7F2A012550}" sibTransId="{DC2A7713-49B2-47A6-92E6-BC5A4E987498}"/>
    <dgm:cxn modelId="{546B6878-648D-45C1-B0B6-F7A7BCAA0958}" srcId="{EAE1088C-D00C-4178-B118-09F4A6B86C1F}" destId="{55503469-2CDB-46B9-B6CD-6814AE157330}" srcOrd="2" destOrd="0" parTransId="{3DB5985F-6488-4E94-8920-B535FEFF2C99}" sibTransId="{E8A7A12F-6080-4165-AF5C-B319E5396197}"/>
    <dgm:cxn modelId="{0CEE03C4-407F-49DD-9DD6-3A6502AFC9C8}" type="presOf" srcId="{CD68ACB4-957B-40B2-9AB7-BA3A4F59C6F2}" destId="{6EF1AF08-9334-480F-9092-2F9E329DD69C}" srcOrd="0" destOrd="0" presId="urn:microsoft.com/office/officeart/2005/8/layout/venn3"/>
    <dgm:cxn modelId="{A86D07FB-4686-4BE2-8406-D5F24670559C}" type="presOf" srcId="{9B28D258-7D84-4D3E-A4D6-4DC2CAD20B9A}" destId="{218F0263-153A-4B8C-B3FB-8AB83B00CF86}" srcOrd="0" destOrd="0" presId="urn:microsoft.com/office/officeart/2005/8/layout/venn3"/>
    <dgm:cxn modelId="{A3EAD09D-CE0C-47CF-97B9-3E1D8D734C68}" type="presOf" srcId="{55503469-2CDB-46B9-B6CD-6814AE157330}" destId="{6FC185DC-2AFF-4C48-ABA6-A267AA6D91B6}" srcOrd="0" destOrd="0" presId="urn:microsoft.com/office/officeart/2005/8/layout/venn3"/>
    <dgm:cxn modelId="{1B068332-028C-468D-9726-36F0F6D05170}" srcId="{EAE1088C-D00C-4178-B118-09F4A6B86C1F}" destId="{CD68ACB4-957B-40B2-9AB7-BA3A4F59C6F2}" srcOrd="1" destOrd="0" parTransId="{DEF4351E-9EF5-47B7-897D-CC7955255FCB}" sibTransId="{435A1D48-54BE-40D1-A469-D315A115FBC3}"/>
    <dgm:cxn modelId="{0BB5287D-DF5B-4D09-97F3-4BD5D509FFDE}" type="presOf" srcId="{EAE1088C-D00C-4178-B118-09F4A6B86C1F}" destId="{F0D1C6A0-6AE3-4478-BCA0-1963AF8130D5}" srcOrd="0" destOrd="0" presId="urn:microsoft.com/office/officeart/2005/8/layout/venn3"/>
    <dgm:cxn modelId="{D7C5E029-1DE2-4377-B4A5-22A86EF20D68}" type="presOf" srcId="{3C3D1718-21F3-40E3-8073-40B31DB53FAD}" destId="{F9C5F6B0-4D31-493A-9460-1EC566C3BB84}" srcOrd="0" destOrd="0" presId="urn:microsoft.com/office/officeart/2005/8/layout/venn3"/>
    <dgm:cxn modelId="{D9CBD004-72A9-4804-AE07-EA07791816CD}" srcId="{EAE1088C-D00C-4178-B118-09F4A6B86C1F}" destId="{3C3D1718-21F3-40E3-8073-40B31DB53FAD}" srcOrd="0" destOrd="0" parTransId="{FB4F1DF5-F755-4EE5-941A-1EE9E50960FD}" sibTransId="{B0E8BB12-CFD1-482C-816C-3326E2D567EA}"/>
    <dgm:cxn modelId="{EFA304F4-D2B2-4119-BE35-5DB00E078961}" type="presParOf" srcId="{F0D1C6A0-6AE3-4478-BCA0-1963AF8130D5}" destId="{F9C5F6B0-4D31-493A-9460-1EC566C3BB84}" srcOrd="0" destOrd="0" presId="urn:microsoft.com/office/officeart/2005/8/layout/venn3"/>
    <dgm:cxn modelId="{4DE58469-B2BF-4098-8590-D1B9B0EA4BF9}" type="presParOf" srcId="{F0D1C6A0-6AE3-4478-BCA0-1963AF8130D5}" destId="{B842DF3E-E78D-462F-A5CC-E16C67B01821}" srcOrd="1" destOrd="0" presId="urn:microsoft.com/office/officeart/2005/8/layout/venn3"/>
    <dgm:cxn modelId="{8E1AE81A-D653-40AA-BDDC-24A927487D5D}" type="presParOf" srcId="{F0D1C6A0-6AE3-4478-BCA0-1963AF8130D5}" destId="{6EF1AF08-9334-480F-9092-2F9E329DD69C}" srcOrd="2" destOrd="0" presId="urn:microsoft.com/office/officeart/2005/8/layout/venn3"/>
    <dgm:cxn modelId="{2B4AA82A-D55B-4D6B-94DE-FE103F214AFC}" type="presParOf" srcId="{F0D1C6A0-6AE3-4478-BCA0-1963AF8130D5}" destId="{B4C4B1EE-0694-4A8B-ADE2-6079FF95B405}" srcOrd="3" destOrd="0" presId="urn:microsoft.com/office/officeart/2005/8/layout/venn3"/>
    <dgm:cxn modelId="{6EDA01C2-C1FE-484F-88A2-DED5C7E3722E}" type="presParOf" srcId="{F0D1C6A0-6AE3-4478-BCA0-1963AF8130D5}" destId="{6FC185DC-2AFF-4C48-ABA6-A267AA6D91B6}" srcOrd="4" destOrd="0" presId="urn:microsoft.com/office/officeart/2005/8/layout/venn3"/>
    <dgm:cxn modelId="{C5FD2DD5-8796-45EC-BA7A-FCF06181A44F}" type="presParOf" srcId="{F0D1C6A0-6AE3-4478-BCA0-1963AF8130D5}" destId="{8F737D8B-7FC9-4805-BF3E-0815E46E311C}" srcOrd="5" destOrd="0" presId="urn:microsoft.com/office/officeart/2005/8/layout/venn3"/>
    <dgm:cxn modelId="{5CB69319-EC83-4710-96B6-5B1C9B083745}" type="presParOf" srcId="{F0D1C6A0-6AE3-4478-BCA0-1963AF8130D5}" destId="{218F0263-153A-4B8C-B3FB-8AB83B00CF86}" srcOrd="6" destOrd="0" presId="urn:microsoft.com/office/officeart/2005/8/layout/venn3"/>
  </dgm:cxnLst>
  <dgm:bg>
    <a:noFill/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98A81F-6172-48FF-A315-DC20E1D6D860}">
      <dsp:nvSpPr>
        <dsp:cNvPr id="0" name=""/>
        <dsp:cNvSpPr/>
      </dsp:nvSpPr>
      <dsp:spPr>
        <a:xfrm>
          <a:off x="1297" y="1706489"/>
          <a:ext cx="1301929" cy="1301929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alpha val="5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М</a:t>
          </a:r>
          <a:endParaRPr lang="ru-RU" sz="55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191960" y="1897152"/>
        <a:ext cx="920603" cy="920603"/>
      </dsp:txXfrm>
    </dsp:sp>
    <dsp:sp modelId="{F714F26A-66E6-47A5-BA72-4D05BE71D5ED}">
      <dsp:nvSpPr>
        <dsp:cNvPr id="0" name=""/>
        <dsp:cNvSpPr/>
      </dsp:nvSpPr>
      <dsp:spPr>
        <a:xfrm>
          <a:off x="1042841" y="1706489"/>
          <a:ext cx="1301929" cy="1301929"/>
        </a:xfrm>
        <a:prstGeom prst="ellipse">
          <a:avLst/>
        </a:prstGeom>
        <a:solidFill>
          <a:schemeClr val="accent2">
            <a:alpha val="50000"/>
            <a:hueOff val="-279374"/>
            <a:satOff val="-3219"/>
            <a:lumOff val="72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alpha val="50000"/>
              <a:hueOff val="-279374"/>
              <a:satOff val="-3219"/>
              <a:lumOff val="72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dirty="0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</a:t>
          </a:r>
          <a:endParaRPr lang="ru-RU" sz="5500" b="1" kern="1200" dirty="0">
            <a:solidFill>
              <a:srgbClr val="33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1233504" y="1897152"/>
        <a:ext cx="920603" cy="920603"/>
      </dsp:txXfrm>
    </dsp:sp>
    <dsp:sp modelId="{71C6594F-E037-4259-BCD1-AAD3B842C68C}">
      <dsp:nvSpPr>
        <dsp:cNvPr id="0" name=""/>
        <dsp:cNvSpPr/>
      </dsp:nvSpPr>
      <dsp:spPr>
        <a:xfrm>
          <a:off x="2084385" y="1706489"/>
          <a:ext cx="1301929" cy="1301929"/>
        </a:xfrm>
        <a:prstGeom prst="ellipse">
          <a:avLst/>
        </a:prstGeom>
        <a:solidFill>
          <a:schemeClr val="accent2">
            <a:alpha val="50000"/>
            <a:hueOff val="-558749"/>
            <a:satOff val="-6439"/>
            <a:lumOff val="1439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alpha val="50000"/>
              <a:hueOff val="-558749"/>
              <a:satOff val="-6439"/>
              <a:lumOff val="1439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Л</a:t>
          </a:r>
          <a:endParaRPr lang="ru-RU" sz="55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2275048" y="1897152"/>
        <a:ext cx="920603" cy="920603"/>
      </dsp:txXfrm>
    </dsp:sp>
    <dsp:sp modelId="{7639CDC6-C8AB-48DF-84F2-A06C8023F0E7}">
      <dsp:nvSpPr>
        <dsp:cNvPr id="0" name=""/>
        <dsp:cNvSpPr/>
      </dsp:nvSpPr>
      <dsp:spPr>
        <a:xfrm>
          <a:off x="3125928" y="1706489"/>
          <a:ext cx="1301929" cy="1301929"/>
        </a:xfrm>
        <a:prstGeom prst="ellipse">
          <a:avLst/>
        </a:prstGeom>
        <a:solidFill>
          <a:schemeClr val="accent2">
            <a:alpha val="50000"/>
            <a:hueOff val="-838123"/>
            <a:satOff val="-9658"/>
            <a:lumOff val="2159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alpha val="50000"/>
              <a:hueOff val="-838123"/>
              <a:satOff val="-9658"/>
              <a:lumOff val="2159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</a:t>
          </a:r>
          <a:endParaRPr lang="ru-RU" sz="5500" b="1" kern="1200" dirty="0">
            <a:solidFill>
              <a:srgbClr val="00B05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3316591" y="1897152"/>
        <a:ext cx="920603" cy="9206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C5F6B0-4D31-493A-9460-1EC566C3BB84}">
      <dsp:nvSpPr>
        <dsp:cNvPr id="0" name=""/>
        <dsp:cNvSpPr/>
      </dsp:nvSpPr>
      <dsp:spPr>
        <a:xfrm>
          <a:off x="1297" y="1813646"/>
          <a:ext cx="1301929" cy="1301929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alpha val="5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Д</a:t>
          </a:r>
          <a:endParaRPr lang="ru-RU" sz="5500" b="1" kern="1200" dirty="0">
            <a:solidFill>
              <a:srgbClr val="FF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191960" y="2004309"/>
        <a:ext cx="920603" cy="920603"/>
      </dsp:txXfrm>
    </dsp:sp>
    <dsp:sp modelId="{6EF1AF08-9334-480F-9092-2F9E329DD69C}">
      <dsp:nvSpPr>
        <dsp:cNvPr id="0" name=""/>
        <dsp:cNvSpPr/>
      </dsp:nvSpPr>
      <dsp:spPr>
        <a:xfrm>
          <a:off x="1042841" y="1813646"/>
          <a:ext cx="1301929" cy="1301929"/>
        </a:xfrm>
        <a:prstGeom prst="ellipse">
          <a:avLst/>
        </a:prstGeom>
        <a:solidFill>
          <a:schemeClr val="accent2">
            <a:alpha val="50000"/>
            <a:hueOff val="-279374"/>
            <a:satOff val="-3219"/>
            <a:lumOff val="72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alpha val="50000"/>
              <a:hueOff val="-279374"/>
              <a:satOff val="-3219"/>
              <a:lumOff val="72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Ц</a:t>
          </a:r>
          <a:endParaRPr lang="ru-RU" sz="5500" b="1" kern="1200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1233504" y="2004309"/>
        <a:ext cx="920603" cy="920603"/>
      </dsp:txXfrm>
    </dsp:sp>
    <dsp:sp modelId="{6FC185DC-2AFF-4C48-ABA6-A267AA6D91B6}">
      <dsp:nvSpPr>
        <dsp:cNvPr id="0" name=""/>
        <dsp:cNvSpPr/>
      </dsp:nvSpPr>
      <dsp:spPr>
        <a:xfrm>
          <a:off x="2084385" y="1813646"/>
          <a:ext cx="1301929" cy="1301929"/>
        </a:xfrm>
        <a:prstGeom prst="ellipse">
          <a:avLst/>
        </a:prstGeom>
        <a:solidFill>
          <a:schemeClr val="accent2">
            <a:alpha val="50000"/>
            <a:hueOff val="-558749"/>
            <a:satOff val="-6439"/>
            <a:lumOff val="1439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alpha val="50000"/>
              <a:hueOff val="-558749"/>
              <a:satOff val="-6439"/>
              <a:lumOff val="1439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Ы</a:t>
          </a:r>
          <a:endParaRPr lang="ru-RU" sz="5500" b="1" kern="1200"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2275048" y="2004309"/>
        <a:ext cx="920603" cy="920603"/>
      </dsp:txXfrm>
    </dsp:sp>
    <dsp:sp modelId="{218F0263-153A-4B8C-B3FB-8AB83B00CF86}">
      <dsp:nvSpPr>
        <dsp:cNvPr id="0" name=""/>
        <dsp:cNvSpPr/>
      </dsp:nvSpPr>
      <dsp:spPr>
        <a:xfrm>
          <a:off x="3125928" y="1813646"/>
          <a:ext cx="1301929" cy="1301929"/>
        </a:xfrm>
        <a:prstGeom prst="ellipse">
          <a:avLst/>
        </a:prstGeom>
        <a:solidFill>
          <a:schemeClr val="accent2">
            <a:alpha val="50000"/>
            <a:hueOff val="-838123"/>
            <a:satOff val="-9658"/>
            <a:lumOff val="2159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alpha val="50000"/>
              <a:hueOff val="-838123"/>
              <a:satOff val="-9658"/>
              <a:lumOff val="2159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dirty="0" smtClean="0">
              <a:solidFill>
                <a:srgbClr val="66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!</a:t>
          </a:r>
          <a:endParaRPr lang="ru-RU" sz="5500" b="1" kern="1200" dirty="0">
            <a:solidFill>
              <a:srgbClr val="66FF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3316591" y="2004309"/>
        <a:ext cx="920603" cy="9206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Bar dir="vert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6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strogemini.com/data/screensavers/sea-voyage/1-big.jpg" TargetMode="External"/><Relationship Id="rId13" Type="http://schemas.openxmlformats.org/officeDocument/2006/relationships/hyperlink" Target="http://www.en.edu.ru/shared/files/old/mlaPresent/presentations/objects/7467_1180.gif" TargetMode="External"/><Relationship Id="rId3" Type="http://schemas.openxmlformats.org/officeDocument/2006/relationships/hyperlink" Target="http://rnns.ru/uploads/posts/2009-04/1239790857_ploskaya_zemlay.jpg" TargetMode="External"/><Relationship Id="rId7" Type="http://schemas.openxmlformats.org/officeDocument/2006/relationships/hyperlink" Target="http://www.zapchel.lv/i/photo/ru/8198p.jpg" TargetMode="External"/><Relationship Id="rId12" Type="http://schemas.openxmlformats.org/officeDocument/2006/relationships/hyperlink" Target="http://images.nature.web.ru/nature/2003/07/29/0001194921/orangesun_encarnacion.jpg" TargetMode="External"/><Relationship Id="rId2" Type="http://schemas.openxmlformats.org/officeDocument/2006/relationships/hyperlink" Target="http://mirdetok.tomsk.ru/public/Image/lz/earth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textreferat.com/images/referats/4864/image004.jpg" TargetMode="External"/><Relationship Id="rId11" Type="http://schemas.openxmlformats.org/officeDocument/2006/relationships/hyperlink" Target="http://upload.wikimedia.org/wikipedia/commons/b/b8/Behaims_Erdapfel.jpg" TargetMode="External"/><Relationship Id="rId5" Type="http://schemas.openxmlformats.org/officeDocument/2006/relationships/hyperlink" Target="http://www.amersol.edu.pe/class11/_11aalvar/8th/humanities/Ferdinand_Magellan.jpeg" TargetMode="External"/><Relationship Id="rId10" Type="http://schemas.openxmlformats.org/officeDocument/2006/relationships/hyperlink" Target="http://www.1ststoptravelstore.com/Columbus_World_Globes/Columbus.jpg" TargetMode="External"/><Relationship Id="rId4" Type="http://schemas.openxmlformats.org/officeDocument/2006/relationships/hyperlink" Target="http://olybest.narod.ru/photo05.jpg" TargetMode="External"/><Relationship Id="rId9" Type="http://schemas.openxmlformats.org/officeDocument/2006/relationships/hyperlink" Target="http://www.freemap.com/images/globes/Globe4Kids500OPT.gif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image" Target="../media/image12.gif"/><Relationship Id="rId7" Type="http://schemas.openxmlformats.org/officeDocument/2006/relationships/image" Target="../media/image16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10" Type="http://schemas.openxmlformats.org/officeDocument/2006/relationships/image" Target="../media/image19.gif"/><Relationship Id="rId4" Type="http://schemas.openxmlformats.org/officeDocument/2006/relationships/image" Target="../media/image13.gif"/><Relationship Id="rId9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5214942" cy="1828800"/>
          </a:xfrm>
          <a:noFill/>
        </p:spPr>
        <p:txBody>
          <a:bodyPr>
            <a:scene3d>
              <a:camera prst="isometricOffAxis1Right"/>
              <a:lightRig rig="freezing" dir="t">
                <a:rot lat="0" lon="0" rev="5640000"/>
              </a:lightRig>
            </a:scene3d>
            <a:sp3d extrusionH="57150" prstMaterial="flat">
              <a:bevelT w="38100" h="38100" prst="angle"/>
              <a:contourClr>
                <a:schemeClr val="tx2"/>
              </a:contourClr>
            </a:sp3d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Мир вокруг нас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571876"/>
            <a:ext cx="9144000" cy="2057852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8800" b="1" spc="600" dirty="0" smtClean="0">
                <a:ln w="38100"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rmen" pitchFamily="34" charset="-52"/>
              </a:rPr>
              <a:t>На что похожа наша планета</a:t>
            </a:r>
            <a:endParaRPr lang="ru-RU" sz="8800" b="1" spc="600" dirty="0">
              <a:ln w="38100">
                <a:noFill/>
              </a:ln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rmen" pitchFamily="34" charset="-52"/>
            </a:endParaRPr>
          </a:p>
        </p:txBody>
      </p:sp>
      <p:pic>
        <p:nvPicPr>
          <p:cNvPr id="6146" name="Picture 2" descr="Картинка 60 из 8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1000108"/>
            <a:ext cx="2357454" cy="2357454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Картинка 89 из 20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142845" y="0"/>
            <a:ext cx="8858311" cy="671514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4393941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Новая папка\здравств мир\glob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857232"/>
            <a:ext cx="5214974" cy="5812523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4500570"/>
            <a:ext cx="1408113" cy="2139950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142844" y="857232"/>
            <a:ext cx="8786874" cy="3143272"/>
          </a:xfrm>
          <a:prstGeom prst="cloudCallout">
            <a:avLst>
              <a:gd name="adj1" fmla="val 27880"/>
              <a:gd name="adj2" fmla="val 8130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Кто же прав? Если Земля плоская, значит, можно идти-идти по ней и в конце концов дойти до края Земли… Но пока никому из людей это не удавалось… А если Земля имеет форму шара, значит, многие люди ходят по ней вверх ногами…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" name="Picture 4" descr="C:\Users\1\Pictures\КАРТИНКИ\АНИМИРОВАННЫЕ КАРТИНКИ\1 (363)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572008"/>
            <a:ext cx="3286148" cy="1951149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AF5"/>
              </a:clrFrom>
              <a:clrTo>
                <a:srgbClr val="F9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4643446"/>
            <a:ext cx="2286000" cy="2047875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142844" y="1000108"/>
            <a:ext cx="4071966" cy="1785950"/>
          </a:xfrm>
          <a:prstGeom prst="cloudCallout">
            <a:avLst>
              <a:gd name="adj1" fmla="val 9050"/>
              <a:gd name="adj2" fmla="val 14287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Португальский учёный Магеллан решил обойти вокруг Земли на корабле.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7" name="Picture 2" descr="Картинка 11 из 83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857232"/>
            <a:ext cx="4572010" cy="5857893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Картинка 13 из 83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look.com.ua/download.php?file=201209/640x480/look.com.ua-93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4" y="476672"/>
            <a:ext cx="7992888" cy="599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5458295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Картинка 145 из 85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794" y="548680"/>
            <a:ext cx="8715091" cy="6309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Картинка 39 из 408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9567" y="1160470"/>
            <a:ext cx="4728281" cy="535782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596007"/>
            <a:ext cx="64127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Глобус – модель Земли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 descr="Картинка 207 из 408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928670"/>
            <a:ext cx="4773665" cy="571705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572132" y="1571612"/>
            <a:ext cx="128588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СУША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57884" y="4143380"/>
            <a:ext cx="128588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ВОДА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4286248" y="1857364"/>
            <a:ext cx="135732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357686" y="4429132"/>
            <a:ext cx="157163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6" name="Picture 16" descr="Картинка 411 из 2155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81349"/>
          </a:xfrm>
          <a:prstGeom prst="rect">
            <a:avLst/>
          </a:prstGeom>
          <a:noFill/>
        </p:spPr>
      </p:pic>
      <p:pic>
        <p:nvPicPr>
          <p:cNvPr id="13" name="Picture 2" descr="Картинка 1 из 408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4286256"/>
            <a:ext cx="2071702" cy="2071702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4" name="Облако 13"/>
          <p:cNvSpPr/>
          <p:nvPr/>
        </p:nvSpPr>
        <p:spPr>
          <a:xfrm>
            <a:off x="142844" y="142852"/>
            <a:ext cx="5786478" cy="71438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Земля намного меньше Солнца. </a:t>
            </a:r>
            <a:endParaRPr lang="ru-RU" sz="2000" dirty="0">
              <a:latin typeface="+mj-lt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32 из 640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792038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Picture 6" descr="Картинка 56 из 2576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9144000" cy="6876288"/>
          </a:xfrm>
          <a:prstGeom prst="rect">
            <a:avLst/>
          </a:prstGeom>
          <a:noFill/>
        </p:spPr>
      </p:pic>
      <p:sp>
        <p:nvSpPr>
          <p:cNvPr id="7" name="Стрелка вправо 6"/>
          <p:cNvSpPr/>
          <p:nvPr/>
        </p:nvSpPr>
        <p:spPr>
          <a:xfrm>
            <a:off x="1214414" y="4786322"/>
            <a:ext cx="2714644" cy="428628"/>
          </a:xfrm>
          <a:prstGeom prst="rightArrow">
            <a:avLst>
              <a:gd name="adj1" fmla="val 50000"/>
              <a:gd name="adj2" fmla="val 299143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лако 8"/>
          <p:cNvSpPr/>
          <p:nvPr/>
        </p:nvSpPr>
        <p:spPr>
          <a:xfrm>
            <a:off x="4071934" y="142852"/>
            <a:ext cx="4929222" cy="71438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Земля постоянно движется вокруг Солнца. </a:t>
            </a:r>
            <a:endParaRPr lang="ru-RU" sz="2000" dirty="0">
              <a:latin typeface="+mj-lt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Picture 6" descr="Картинка 56 из 2576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142844" y="3143248"/>
            <a:ext cx="4572032" cy="3545015"/>
          </a:xfrm>
          <a:prstGeom prst="rect">
            <a:avLst/>
          </a:prstGeom>
          <a:noFill/>
        </p:spPr>
      </p:pic>
      <p:sp>
        <p:nvSpPr>
          <p:cNvPr id="7" name="Стрелка вправо 6"/>
          <p:cNvSpPr/>
          <p:nvPr/>
        </p:nvSpPr>
        <p:spPr>
          <a:xfrm>
            <a:off x="1285852" y="5214950"/>
            <a:ext cx="2357454" cy="357190"/>
          </a:xfrm>
          <a:prstGeom prst="rightArrow">
            <a:avLst>
              <a:gd name="adj1" fmla="val 50000"/>
              <a:gd name="adj2" fmla="val 299143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лако 8"/>
          <p:cNvSpPr/>
          <p:nvPr/>
        </p:nvSpPr>
        <p:spPr>
          <a:xfrm>
            <a:off x="142844" y="571480"/>
            <a:ext cx="4429156" cy="2428892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Польский учёный Николай Коперник впервые установил, что Земля и другие планеты вращаются вокруг </a:t>
            </a:r>
            <a:r>
              <a:rPr lang="ru-RU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Солнца.</a:t>
            </a:r>
            <a:endParaRPr lang="ru-RU" sz="2000" dirty="0">
              <a:latin typeface="+mj-lt"/>
            </a:endParaRPr>
          </a:p>
        </p:txBody>
      </p:sp>
      <p:pic>
        <p:nvPicPr>
          <p:cNvPr id="49154" name="Picture 2" descr="Картинка 7 из 286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857232"/>
            <a:ext cx="4124651" cy="5857916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Картинка 120 из 286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904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Картинка 92 из 80680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E04FE"/>
              </a:clrFrom>
              <a:clrTo>
                <a:srgbClr val="FE04FE">
                  <a:alpha val="0"/>
                </a:srgbClr>
              </a:clrTo>
            </a:clrChange>
            <a:lum contrast="-40000"/>
          </a:blip>
          <a:srcRect/>
          <a:stretch>
            <a:fillRect/>
          </a:stretch>
        </p:blipFill>
        <p:spPr bwMode="auto">
          <a:xfrm>
            <a:off x="6215074" y="785794"/>
            <a:ext cx="2478005" cy="3214686"/>
          </a:xfrm>
          <a:prstGeom prst="rect">
            <a:avLst/>
          </a:prstGeom>
          <a:noFill/>
        </p:spPr>
      </p:pic>
      <p:sp>
        <p:nvSpPr>
          <p:cNvPr id="3" name="Облако 2"/>
          <p:cNvSpPr/>
          <p:nvPr/>
        </p:nvSpPr>
        <p:spPr>
          <a:xfrm>
            <a:off x="4786314" y="5929330"/>
            <a:ext cx="4143404" cy="714380"/>
          </a:xfrm>
          <a:prstGeom prst="cloud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Земля вращается вокруг своей оси . </a:t>
            </a:r>
            <a:endParaRPr lang="ru-RU" sz="2000" dirty="0">
              <a:latin typeface="+mj-lt"/>
            </a:endParaRPr>
          </a:p>
        </p:txBody>
      </p:sp>
      <p:pic>
        <p:nvPicPr>
          <p:cNvPr id="30723" name="Picture 3" descr="D:\Общие документы\КАРТИНКИ\АНИМИРОВАННЫЕ КАРТИНКИ\1 (421)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714488"/>
            <a:ext cx="4500594" cy="4500594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85720" y="1071546"/>
          <a:ext cx="4429156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/>
        </p:nvGraphicFramePr>
        <p:xfrm>
          <a:off x="4429156" y="1000108"/>
          <a:ext cx="4429156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4" name="Picture 12" descr="D:\Общие документы\КАРТИНКИ\АНИМИРОВАННЫЕ КАРТИНКИ\1 (42).gif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429256" y="5225666"/>
            <a:ext cx="3167078" cy="1108477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928670"/>
            <a:ext cx="871543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+mj-lt"/>
                <a:hlinkClick r:id="rId2"/>
              </a:rPr>
              <a:t>http://mirdetok.tomsk.ru/public/Image/lz/earth.jpg</a:t>
            </a:r>
            <a:endParaRPr lang="ru-RU" dirty="0" smtClean="0">
              <a:latin typeface="+mj-lt"/>
            </a:endParaRPr>
          </a:p>
          <a:p>
            <a:r>
              <a:rPr lang="en-US" dirty="0" smtClean="0">
                <a:latin typeface="+mj-lt"/>
                <a:hlinkClick r:id="rId3"/>
              </a:rPr>
              <a:t>http://rnns.ru/uploads/posts/2009-04/1239790857_ploskaya_zemlay.jpg</a:t>
            </a:r>
            <a:endParaRPr lang="ru-RU" dirty="0" smtClean="0">
              <a:latin typeface="+mj-lt"/>
            </a:endParaRPr>
          </a:p>
          <a:p>
            <a:r>
              <a:rPr lang="en-US" dirty="0" smtClean="0">
                <a:latin typeface="+mj-lt"/>
                <a:hlinkClick r:id="rId4"/>
              </a:rPr>
              <a:t>http://olybest.narod.ru/photo05.jpg</a:t>
            </a:r>
            <a:endParaRPr lang="ru-RU" dirty="0" smtClean="0">
              <a:latin typeface="+mj-lt"/>
            </a:endParaRPr>
          </a:p>
          <a:p>
            <a:r>
              <a:rPr lang="en-US" dirty="0" smtClean="0">
                <a:latin typeface="+mj-lt"/>
                <a:hlinkClick r:id="rId5"/>
              </a:rPr>
              <a:t>http://www.amersol.edu.pe/class11/_11aalvar/8th/humanities/Ferdinand_Magellan.jpeg</a:t>
            </a:r>
            <a:endParaRPr lang="ru-RU" dirty="0" smtClean="0">
              <a:latin typeface="+mj-lt"/>
            </a:endParaRPr>
          </a:p>
          <a:p>
            <a:r>
              <a:rPr lang="en-US" dirty="0" smtClean="0">
                <a:latin typeface="+mj-lt"/>
                <a:hlinkClick r:id="rId6"/>
              </a:rPr>
              <a:t>http://www.textreferat.com/images/referats/4864/image004.jpg</a:t>
            </a:r>
            <a:endParaRPr lang="ru-RU" dirty="0" smtClean="0">
              <a:latin typeface="+mj-lt"/>
            </a:endParaRPr>
          </a:p>
          <a:p>
            <a:r>
              <a:rPr lang="en-US" dirty="0" smtClean="0">
                <a:latin typeface="+mj-lt"/>
                <a:hlinkClick r:id="rId7"/>
              </a:rPr>
              <a:t>http://www.zapchel.lv/i/photo/ru/8198p.jpg</a:t>
            </a:r>
            <a:endParaRPr lang="ru-RU" dirty="0" smtClean="0">
              <a:latin typeface="+mj-lt"/>
            </a:endParaRPr>
          </a:p>
          <a:p>
            <a:r>
              <a:rPr lang="en-US" dirty="0" smtClean="0">
                <a:latin typeface="+mj-lt"/>
                <a:hlinkClick r:id="rId8"/>
              </a:rPr>
              <a:t>http://www.astrogemini.com/data/screensavers/sea-voyage/1-big.jpg</a:t>
            </a:r>
            <a:endParaRPr lang="ru-RU" dirty="0" smtClean="0">
              <a:latin typeface="+mj-lt"/>
            </a:endParaRPr>
          </a:p>
          <a:p>
            <a:r>
              <a:rPr lang="en-US" dirty="0" smtClean="0">
                <a:latin typeface="+mj-lt"/>
                <a:hlinkClick r:id="rId9"/>
              </a:rPr>
              <a:t>http://www.freemap.com/images/globes/Globe4Kids500OPT.gif</a:t>
            </a:r>
            <a:endParaRPr lang="ru-RU" dirty="0" smtClean="0">
              <a:latin typeface="+mj-lt"/>
            </a:endParaRPr>
          </a:p>
          <a:p>
            <a:r>
              <a:rPr lang="en-US" dirty="0" smtClean="0">
                <a:latin typeface="+mj-lt"/>
                <a:hlinkClick r:id="rId10"/>
              </a:rPr>
              <a:t>http://www.1ststoptravelstore.com/Columbus_World_Globes/Columbus.jpg</a:t>
            </a:r>
            <a:endParaRPr lang="ru-RU" dirty="0" smtClean="0">
              <a:latin typeface="+mj-lt"/>
            </a:endParaRPr>
          </a:p>
          <a:p>
            <a:r>
              <a:rPr lang="en-US" dirty="0" smtClean="0">
                <a:latin typeface="+mj-lt"/>
                <a:hlinkClick r:id="rId11"/>
              </a:rPr>
              <a:t>http://upload.wikimedia.org/wikipedia/commons/b/b8/Behaims_Erdapfel.jpg</a:t>
            </a:r>
            <a:endParaRPr lang="ru-RU" dirty="0" smtClean="0">
              <a:latin typeface="+mj-lt"/>
            </a:endParaRPr>
          </a:p>
          <a:p>
            <a:r>
              <a:rPr lang="en-US" dirty="0" smtClean="0">
                <a:latin typeface="+mj-lt"/>
                <a:hlinkClick r:id="rId12"/>
              </a:rPr>
              <a:t>http://images.nature.web.ru/nature/2003/07/29/0001194921/orangesun_encarnacion.jpg</a:t>
            </a:r>
            <a:endParaRPr lang="ru-RU" dirty="0" smtClean="0">
              <a:latin typeface="+mj-lt"/>
            </a:endParaRPr>
          </a:p>
          <a:p>
            <a:r>
              <a:rPr lang="en-US" dirty="0" smtClean="0">
                <a:latin typeface="+mj-lt"/>
                <a:hlinkClick r:id="rId13"/>
              </a:rPr>
              <a:t>http://www.en.edu.ru/shared/files/old/mlaPresent/presentations/objects/7467_1180.gif</a:t>
            </a:r>
            <a:endParaRPr lang="ru-RU" dirty="0" smtClean="0">
              <a:latin typeface="+mj-lt"/>
            </a:endParaRPr>
          </a:p>
          <a:p>
            <a:endParaRPr lang="ru-RU" dirty="0" smtClean="0">
              <a:latin typeface="+mj-lt"/>
            </a:endParaRPr>
          </a:p>
          <a:p>
            <a:endParaRPr lang="ru-RU" dirty="0" smtClean="0">
              <a:latin typeface="+mj-lt"/>
            </a:endParaRPr>
          </a:p>
          <a:p>
            <a:endParaRPr lang="ru-RU" dirty="0" smtClean="0">
              <a:latin typeface="+mj-lt"/>
            </a:endParaRPr>
          </a:p>
          <a:p>
            <a:endParaRPr lang="ru-RU" dirty="0" smtClean="0">
              <a:latin typeface="+mj-lt"/>
            </a:endParaRPr>
          </a:p>
          <a:p>
            <a:endParaRPr lang="ru-RU" dirty="0" smtClean="0">
              <a:latin typeface="+mj-lt"/>
            </a:endParaRPr>
          </a:p>
          <a:p>
            <a:endParaRPr lang="ru-RU" dirty="0" smtClean="0">
              <a:latin typeface="+mj-lt"/>
            </a:endParaRPr>
          </a:p>
          <a:p>
            <a:endParaRPr lang="ru-RU" dirty="0" smtClean="0">
              <a:latin typeface="+mj-lt"/>
            </a:endParaRPr>
          </a:p>
          <a:p>
            <a:endParaRPr lang="ru-RU" dirty="0" smtClean="0">
              <a:latin typeface="+mj-lt"/>
            </a:endParaRPr>
          </a:p>
          <a:p>
            <a:endParaRPr lang="ru-RU" dirty="0" smtClean="0">
              <a:latin typeface="+mj-lt"/>
            </a:endParaRPr>
          </a:p>
          <a:p>
            <a:endParaRPr lang="ru-RU" dirty="0" smtClean="0">
              <a:latin typeface="+mj-lt"/>
            </a:endParaRPr>
          </a:p>
          <a:p>
            <a:endParaRPr lang="ru-RU" dirty="0" smtClean="0">
              <a:latin typeface="+mj-lt"/>
            </a:endParaRPr>
          </a:p>
          <a:p>
            <a:endParaRPr lang="ru-RU" dirty="0">
              <a:latin typeface="+mj-lt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ru-RU" smtClean="0">
              <a:ln>
                <a:noFill/>
              </a:ln>
            </a:endParaRPr>
          </a:p>
        </p:txBody>
      </p:sp>
      <p:pic>
        <p:nvPicPr>
          <p:cNvPr id="28676" name="Picture 4" descr="0_9695_66bfc8cb_XL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</p:spTree>
    <p:extLst>
      <p:ext uri="{BB962C8B-B14F-4D97-AF65-F5344CB8AC3E}">
        <p14:creationId xmlns:p14="http://schemas.microsoft.com/office/powerpoint/2010/main" val="106940088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0_1cd18_e1a3dd47_XL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980306796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dirty="0" smtClean="0">
                <a:solidFill>
                  <a:srgbClr val="FF0000"/>
                </a:solidFill>
              </a:rPr>
              <a:t>Малая Родина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 smtClean="0"/>
              <a:t>Краснодарский край</a:t>
            </a:r>
          </a:p>
          <a:p>
            <a:pPr algn="ctr"/>
            <a:r>
              <a:rPr lang="ru-RU" sz="5400" dirty="0" err="1" smtClean="0"/>
              <a:t>Ст.Северская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081018421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ewzz.in.ua/uploads/posts/2014-02/1393360060_gerbflag_of_russ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8436938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3671743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49903" y="2852936"/>
            <a:ext cx="1408113" cy="2139950"/>
          </a:xfrm>
          <a:prstGeom prst="rect">
            <a:avLst/>
          </a:prstGeom>
          <a:noFill/>
        </p:spPr>
      </p:pic>
      <p:pic>
        <p:nvPicPr>
          <p:cNvPr id="7" name="Picture 4" descr="C:\Users\1\Pictures\КАРТИНКИ\АНИМИРОВАННЫЕ КАРТИНКИ\1 (363)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576" y="692696"/>
            <a:ext cx="3970451" cy="235745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059832" y="3501008"/>
            <a:ext cx="13560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Стр.48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funlib.ru/cimg/2014/102500/49084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2494865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Картинка 14 из 5517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2096852"/>
            <a:ext cx="2880320" cy="2844316"/>
          </a:xfrm>
          <a:prstGeom prst="rect">
            <a:avLst/>
          </a:prstGeom>
          <a:noFill/>
        </p:spPr>
      </p:pic>
      <p:pic>
        <p:nvPicPr>
          <p:cNvPr id="4" name="Picture 6" descr="Картинка 177 из 7967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83778" y="4077072"/>
            <a:ext cx="2483954" cy="25493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70031094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14 из 5517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928670"/>
            <a:ext cx="7775078" cy="5929330"/>
          </a:xfrm>
          <a:prstGeom prst="rect">
            <a:avLst/>
          </a:prstGeom>
          <a:noFill/>
        </p:spPr>
      </p:pic>
      <p:pic>
        <p:nvPicPr>
          <p:cNvPr id="21508" name="Picture 4" descr="D:\Общие документы\КАРТИНКИ\АНИМИРОВАННЫЕ КАРТИНКИ\1 (20)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3643314"/>
            <a:ext cx="768637" cy="948786"/>
          </a:xfrm>
          <a:prstGeom prst="rect">
            <a:avLst/>
          </a:prstGeom>
          <a:noFill/>
        </p:spPr>
      </p:pic>
      <p:pic>
        <p:nvPicPr>
          <p:cNvPr id="21511" name="Picture 7" descr="D:\Общие документы\КАРТИНКИ\АНИМИРОВАННЫЕ КАРТИНКИ\1 (274)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63758" y="1643050"/>
            <a:ext cx="1930839" cy="1506479"/>
          </a:xfrm>
          <a:prstGeom prst="rect">
            <a:avLst/>
          </a:prstGeom>
          <a:noFill/>
        </p:spPr>
      </p:pic>
      <p:pic>
        <p:nvPicPr>
          <p:cNvPr id="10" name="Picture 2" descr="C:\Users\1\Pictures\КАРТИНКИ\АНИМИРОВАННЫЕ КАРТИНКИ\1 (445)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571480"/>
            <a:ext cx="2071702" cy="2457068"/>
          </a:xfrm>
          <a:prstGeom prst="rect">
            <a:avLst/>
          </a:prstGeom>
          <a:noFill/>
        </p:spPr>
      </p:pic>
      <p:pic>
        <p:nvPicPr>
          <p:cNvPr id="21512" name="Picture 8" descr="D:\Общие документы\КАРТИНКИ\АНИМИРОВАННЫЕ КАРТИНКИ\1 (346)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6" y="1857364"/>
            <a:ext cx="2000264" cy="2000264"/>
          </a:xfrm>
          <a:prstGeom prst="rect">
            <a:avLst/>
          </a:prstGeom>
          <a:noFill/>
        </p:spPr>
      </p:pic>
      <p:pic>
        <p:nvPicPr>
          <p:cNvPr id="21513" name="Picture 9" descr="D:\Общие документы\КАРТИНКИ\АНИМИРОВАННЫЕ КАРТИНКИ\1 (413)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43174" y="3286124"/>
            <a:ext cx="1724025" cy="1028700"/>
          </a:xfrm>
          <a:prstGeom prst="rect">
            <a:avLst/>
          </a:prstGeom>
          <a:noFill/>
        </p:spPr>
      </p:pic>
      <p:pic>
        <p:nvPicPr>
          <p:cNvPr id="21514" name="Picture 10" descr="D:\Общие документы\КАРТИНКИ\АНИМИРОВАННЫЕ КАРТИНКИ\1 (392)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86380" y="642918"/>
            <a:ext cx="928694" cy="1083477"/>
          </a:xfrm>
          <a:prstGeom prst="rect">
            <a:avLst/>
          </a:prstGeom>
          <a:noFill/>
        </p:spPr>
      </p:pic>
      <p:pic>
        <p:nvPicPr>
          <p:cNvPr id="21515" name="Picture 11" descr="D:\Общие документы\КАРТИНКИ\АНИМИРОВАННЫЕ КАРТИНКИ\1 (410)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14810" y="4357694"/>
            <a:ext cx="1514475" cy="952500"/>
          </a:xfrm>
          <a:prstGeom prst="rect">
            <a:avLst/>
          </a:prstGeom>
          <a:noFill/>
        </p:spPr>
      </p:pic>
      <p:pic>
        <p:nvPicPr>
          <p:cNvPr id="21516" name="Picture 12" descr="D:\Общие документы\КАРТИНКИ\АНИМИРОВАННЫЕ КАРТИНКИ\1 (408)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142976" y="2214554"/>
            <a:ext cx="1609312" cy="188678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28af318a5df6408bb13a46b6b4c1c33ca3afdca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1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FF98D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680</TotalTime>
  <Words>111</Words>
  <Application>Microsoft Office PowerPoint</Application>
  <PresentationFormat>Экран (4:3)</PresentationFormat>
  <Paragraphs>46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Мир вокруг нас</vt:lpstr>
      <vt:lpstr>Презентация PowerPoint</vt:lpstr>
      <vt:lpstr>Презентация PowerPoint</vt:lpstr>
      <vt:lpstr>Презентация PowerPoint</vt:lpstr>
      <vt:lpstr>Малая Родина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вокруг нас</dc:title>
  <cp:lastModifiedBy>админ</cp:lastModifiedBy>
  <cp:revision>53</cp:revision>
  <dcterms:modified xsi:type="dcterms:W3CDTF">2021-05-30T06:12:38Z</dcterms:modified>
</cp:coreProperties>
</file>